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1" r:id="rId3"/>
    <p:sldId id="271" r:id="rId4"/>
    <p:sldId id="304" r:id="rId5"/>
    <p:sldId id="281" r:id="rId6"/>
    <p:sldId id="287" r:id="rId7"/>
    <p:sldId id="421" r:id="rId8"/>
    <p:sldId id="414" r:id="rId9"/>
    <p:sldId id="427" r:id="rId10"/>
    <p:sldId id="428" r:id="rId11"/>
    <p:sldId id="429" r:id="rId12"/>
    <p:sldId id="430" r:id="rId13"/>
    <p:sldId id="432" r:id="rId14"/>
    <p:sldId id="433" r:id="rId15"/>
    <p:sldId id="434" r:id="rId16"/>
    <p:sldId id="431" r:id="rId17"/>
    <p:sldId id="435" r:id="rId18"/>
    <p:sldId id="436" r:id="rId19"/>
    <p:sldId id="415" r:id="rId20"/>
    <p:sldId id="418" r:id="rId21"/>
    <p:sldId id="416" r:id="rId22"/>
    <p:sldId id="39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INAYAK" initials="V"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2F98"/>
    <a:srgbClr val="C638B8"/>
    <a:srgbClr val="B333A7"/>
    <a:srgbClr val="B131A5"/>
    <a:srgbClr val="CC48BF"/>
    <a:srgbClr val="D466CA"/>
    <a:srgbClr val="88287F"/>
    <a:srgbClr val="DD8BD5"/>
    <a:srgbClr val="D777CE"/>
    <a:srgbClr val="E3A1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7" d="100"/>
          <a:sy n="87" d="100"/>
        </p:scale>
        <p:origin x="528"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commentAuthors" Target="commentAuthors.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9" name="Picture Placeholder 18"/>
          <p:cNvSpPr>
            <a:spLocks noGrp="1"/>
          </p:cNvSpPr>
          <p:nvPr>
            <p:ph type="pic" sz="quarter" idx="10"/>
          </p:nvPr>
        </p:nvSpPr>
        <p:spPr>
          <a:xfrm>
            <a:off x="6274748" y="1401663"/>
            <a:ext cx="1593217" cy="1092046"/>
          </a:xfrm>
          <a:custGeom>
            <a:avLst/>
            <a:gdLst>
              <a:gd name="connsiteX0" fmla="*/ 139127 w 1593217"/>
              <a:gd name="connsiteY0" fmla="*/ 0 h 1092046"/>
              <a:gd name="connsiteX1" fmla="*/ 1454090 w 1593217"/>
              <a:gd name="connsiteY1" fmla="*/ 0 h 1092046"/>
              <a:gd name="connsiteX2" fmla="*/ 1593217 w 1593217"/>
              <a:gd name="connsiteY2" fmla="*/ 139127 h 1092046"/>
              <a:gd name="connsiteX3" fmla="*/ 1593217 w 1593217"/>
              <a:gd name="connsiteY3" fmla="*/ 952919 h 1092046"/>
              <a:gd name="connsiteX4" fmla="*/ 1454090 w 1593217"/>
              <a:gd name="connsiteY4" fmla="*/ 1092046 h 1092046"/>
              <a:gd name="connsiteX5" fmla="*/ 139127 w 1593217"/>
              <a:gd name="connsiteY5" fmla="*/ 1092046 h 1092046"/>
              <a:gd name="connsiteX6" fmla="*/ 0 w 1593217"/>
              <a:gd name="connsiteY6" fmla="*/ 952919 h 1092046"/>
              <a:gd name="connsiteX7" fmla="*/ 0 w 1593217"/>
              <a:gd name="connsiteY7" fmla="*/ 139127 h 1092046"/>
              <a:gd name="connsiteX8" fmla="*/ 139127 w 1593217"/>
              <a:gd name="connsiteY8" fmla="*/ 0 h 109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3217" h="1092046">
                <a:moveTo>
                  <a:pt x="139127" y="0"/>
                </a:moveTo>
                <a:lnTo>
                  <a:pt x="1454090" y="0"/>
                </a:lnTo>
                <a:cubicBezTo>
                  <a:pt x="1530928" y="0"/>
                  <a:pt x="1593217" y="62289"/>
                  <a:pt x="1593217" y="139127"/>
                </a:cubicBezTo>
                <a:lnTo>
                  <a:pt x="1593217" y="952919"/>
                </a:lnTo>
                <a:cubicBezTo>
                  <a:pt x="1593217" y="1029757"/>
                  <a:pt x="1530928" y="1092046"/>
                  <a:pt x="1454090" y="1092046"/>
                </a:cubicBezTo>
                <a:lnTo>
                  <a:pt x="139127" y="1092046"/>
                </a:lnTo>
                <a:cubicBezTo>
                  <a:pt x="62289" y="1092046"/>
                  <a:pt x="0" y="1029757"/>
                  <a:pt x="0" y="952919"/>
                </a:cubicBezTo>
                <a:lnTo>
                  <a:pt x="0" y="139127"/>
                </a:lnTo>
                <a:cubicBezTo>
                  <a:pt x="0" y="62289"/>
                  <a:pt x="62289" y="0"/>
                  <a:pt x="13912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1" name="Picture Placeholder 20"/>
          <p:cNvSpPr>
            <a:spLocks noGrp="1"/>
          </p:cNvSpPr>
          <p:nvPr>
            <p:ph type="pic" sz="quarter" idx="11"/>
          </p:nvPr>
        </p:nvSpPr>
        <p:spPr>
          <a:xfrm>
            <a:off x="6307936" y="2882978"/>
            <a:ext cx="1593217" cy="1092046"/>
          </a:xfrm>
          <a:custGeom>
            <a:avLst/>
            <a:gdLst>
              <a:gd name="connsiteX0" fmla="*/ 139127 w 1593217"/>
              <a:gd name="connsiteY0" fmla="*/ 0 h 1092046"/>
              <a:gd name="connsiteX1" fmla="*/ 1454090 w 1593217"/>
              <a:gd name="connsiteY1" fmla="*/ 0 h 1092046"/>
              <a:gd name="connsiteX2" fmla="*/ 1593217 w 1593217"/>
              <a:gd name="connsiteY2" fmla="*/ 139127 h 1092046"/>
              <a:gd name="connsiteX3" fmla="*/ 1593217 w 1593217"/>
              <a:gd name="connsiteY3" fmla="*/ 952919 h 1092046"/>
              <a:gd name="connsiteX4" fmla="*/ 1454090 w 1593217"/>
              <a:gd name="connsiteY4" fmla="*/ 1092046 h 1092046"/>
              <a:gd name="connsiteX5" fmla="*/ 139127 w 1593217"/>
              <a:gd name="connsiteY5" fmla="*/ 1092046 h 1092046"/>
              <a:gd name="connsiteX6" fmla="*/ 0 w 1593217"/>
              <a:gd name="connsiteY6" fmla="*/ 952919 h 1092046"/>
              <a:gd name="connsiteX7" fmla="*/ 0 w 1593217"/>
              <a:gd name="connsiteY7" fmla="*/ 139127 h 1092046"/>
              <a:gd name="connsiteX8" fmla="*/ 139127 w 1593217"/>
              <a:gd name="connsiteY8" fmla="*/ 0 h 109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3217" h="1092046">
                <a:moveTo>
                  <a:pt x="139127" y="0"/>
                </a:moveTo>
                <a:lnTo>
                  <a:pt x="1454090" y="0"/>
                </a:lnTo>
                <a:cubicBezTo>
                  <a:pt x="1530928" y="0"/>
                  <a:pt x="1593217" y="62289"/>
                  <a:pt x="1593217" y="139127"/>
                </a:cubicBezTo>
                <a:lnTo>
                  <a:pt x="1593217" y="952919"/>
                </a:lnTo>
                <a:cubicBezTo>
                  <a:pt x="1593217" y="1029757"/>
                  <a:pt x="1530928" y="1092046"/>
                  <a:pt x="1454090" y="1092046"/>
                </a:cubicBezTo>
                <a:lnTo>
                  <a:pt x="139127" y="1092046"/>
                </a:lnTo>
                <a:cubicBezTo>
                  <a:pt x="62289" y="1092046"/>
                  <a:pt x="0" y="1029757"/>
                  <a:pt x="0" y="952919"/>
                </a:cubicBezTo>
                <a:lnTo>
                  <a:pt x="0" y="139127"/>
                </a:lnTo>
                <a:cubicBezTo>
                  <a:pt x="0" y="62289"/>
                  <a:pt x="62289" y="0"/>
                  <a:pt x="13912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3" name="Picture Placeholder 22"/>
          <p:cNvSpPr>
            <a:spLocks noGrp="1"/>
          </p:cNvSpPr>
          <p:nvPr>
            <p:ph type="pic" sz="quarter" idx="12"/>
          </p:nvPr>
        </p:nvSpPr>
        <p:spPr>
          <a:xfrm>
            <a:off x="6341124" y="4364293"/>
            <a:ext cx="1593217" cy="1092046"/>
          </a:xfrm>
          <a:custGeom>
            <a:avLst/>
            <a:gdLst>
              <a:gd name="connsiteX0" fmla="*/ 139127 w 1593217"/>
              <a:gd name="connsiteY0" fmla="*/ 0 h 1092046"/>
              <a:gd name="connsiteX1" fmla="*/ 1454090 w 1593217"/>
              <a:gd name="connsiteY1" fmla="*/ 0 h 1092046"/>
              <a:gd name="connsiteX2" fmla="*/ 1593217 w 1593217"/>
              <a:gd name="connsiteY2" fmla="*/ 139127 h 1092046"/>
              <a:gd name="connsiteX3" fmla="*/ 1593217 w 1593217"/>
              <a:gd name="connsiteY3" fmla="*/ 952919 h 1092046"/>
              <a:gd name="connsiteX4" fmla="*/ 1454090 w 1593217"/>
              <a:gd name="connsiteY4" fmla="*/ 1092046 h 1092046"/>
              <a:gd name="connsiteX5" fmla="*/ 139127 w 1593217"/>
              <a:gd name="connsiteY5" fmla="*/ 1092046 h 1092046"/>
              <a:gd name="connsiteX6" fmla="*/ 0 w 1593217"/>
              <a:gd name="connsiteY6" fmla="*/ 952919 h 1092046"/>
              <a:gd name="connsiteX7" fmla="*/ 0 w 1593217"/>
              <a:gd name="connsiteY7" fmla="*/ 139127 h 1092046"/>
              <a:gd name="connsiteX8" fmla="*/ 139127 w 1593217"/>
              <a:gd name="connsiteY8" fmla="*/ 0 h 109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3217" h="1092046">
                <a:moveTo>
                  <a:pt x="139127" y="0"/>
                </a:moveTo>
                <a:lnTo>
                  <a:pt x="1454090" y="0"/>
                </a:lnTo>
                <a:cubicBezTo>
                  <a:pt x="1530928" y="0"/>
                  <a:pt x="1593217" y="62289"/>
                  <a:pt x="1593217" y="139127"/>
                </a:cubicBezTo>
                <a:lnTo>
                  <a:pt x="1593217" y="952919"/>
                </a:lnTo>
                <a:cubicBezTo>
                  <a:pt x="1593217" y="1029757"/>
                  <a:pt x="1530928" y="1092046"/>
                  <a:pt x="1454090" y="1092046"/>
                </a:cubicBezTo>
                <a:lnTo>
                  <a:pt x="139127" y="1092046"/>
                </a:lnTo>
                <a:cubicBezTo>
                  <a:pt x="62289" y="1092046"/>
                  <a:pt x="0" y="1029757"/>
                  <a:pt x="0" y="952919"/>
                </a:cubicBezTo>
                <a:lnTo>
                  <a:pt x="0" y="139127"/>
                </a:lnTo>
                <a:cubicBezTo>
                  <a:pt x="0" y="62289"/>
                  <a:pt x="62289" y="0"/>
                  <a:pt x="13912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7000"/>
                                  </p:stCondLst>
                                  <p:endCondLst>
                                    <p:cond evt="begin" delay="0">
                                      <p:tn val="5"/>
                                    </p:cond>
                                  </p:end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 calcmode="lin" valueType="num">
                                      <p:cBhvr>
                                        <p:cTn id="9" dur="1000" fill="hold"/>
                                        <p:tgtEl>
                                          <p:spTgt spid="19"/>
                                        </p:tgtEl>
                                        <p:attrNameLst>
                                          <p:attrName>style.rotation</p:attrName>
                                        </p:attrNameLst>
                                      </p:cBhvr>
                                      <p:tavLst>
                                        <p:tav tm="0">
                                          <p:val>
                                            <p:fltVal val="360"/>
                                          </p:val>
                                        </p:tav>
                                        <p:tav tm="100000">
                                          <p:val>
                                            <p:fltVal val="0"/>
                                          </p:val>
                                        </p:tav>
                                      </p:tavLst>
                                    </p:anim>
                                    <p:animEffect transition="in" filter="fade">
                                      <p:cBhvr>
                                        <p:cTn id="10" dur="1000"/>
                                        <p:tgtEl>
                                          <p:spTgt spid="19"/>
                                        </p:tgtEl>
                                      </p:cBhvr>
                                    </p:animEffect>
                                  </p:childTnLst>
                                </p:cTn>
                              </p:par>
                              <p:par>
                                <p:cTn id="11" presetID="49" presetClass="entr" presetSubtype="0" decel="100000" fill="hold" grpId="0" nodeType="withEffect" nodePh="1">
                                  <p:stCondLst>
                                    <p:cond delay="9100"/>
                                  </p:stCondLst>
                                  <p:endCondLst>
                                    <p:cond evt="begin" delay="0">
                                      <p:tn val="11"/>
                                    </p:cond>
                                  </p:endCondLst>
                                  <p:childTnLst>
                                    <p:set>
                                      <p:cBhvr>
                                        <p:cTn id="12" dur="1" fill="hold">
                                          <p:stCondLst>
                                            <p:cond delay="0"/>
                                          </p:stCondLst>
                                        </p:cTn>
                                        <p:tgtEl>
                                          <p:spTgt spid="21"/>
                                        </p:tgtEl>
                                        <p:attrNameLst>
                                          <p:attrName>style.visibility</p:attrName>
                                        </p:attrNameLst>
                                      </p:cBhvr>
                                      <p:to>
                                        <p:strVal val="visible"/>
                                      </p:to>
                                    </p:set>
                                    <p:anim calcmode="lin" valueType="num">
                                      <p:cBhvr>
                                        <p:cTn id="13" dur="1000" fill="hold"/>
                                        <p:tgtEl>
                                          <p:spTgt spid="21"/>
                                        </p:tgtEl>
                                        <p:attrNameLst>
                                          <p:attrName>ppt_w</p:attrName>
                                        </p:attrNameLst>
                                      </p:cBhvr>
                                      <p:tavLst>
                                        <p:tav tm="0">
                                          <p:val>
                                            <p:fltVal val="0"/>
                                          </p:val>
                                        </p:tav>
                                        <p:tav tm="100000">
                                          <p:val>
                                            <p:strVal val="#ppt_w"/>
                                          </p:val>
                                        </p:tav>
                                      </p:tavLst>
                                    </p:anim>
                                    <p:anim calcmode="lin" valueType="num">
                                      <p:cBhvr>
                                        <p:cTn id="14" dur="1000" fill="hold"/>
                                        <p:tgtEl>
                                          <p:spTgt spid="21"/>
                                        </p:tgtEl>
                                        <p:attrNameLst>
                                          <p:attrName>ppt_h</p:attrName>
                                        </p:attrNameLst>
                                      </p:cBhvr>
                                      <p:tavLst>
                                        <p:tav tm="0">
                                          <p:val>
                                            <p:fltVal val="0"/>
                                          </p:val>
                                        </p:tav>
                                        <p:tav tm="100000">
                                          <p:val>
                                            <p:strVal val="#ppt_h"/>
                                          </p:val>
                                        </p:tav>
                                      </p:tavLst>
                                    </p:anim>
                                    <p:anim calcmode="lin" valueType="num">
                                      <p:cBhvr>
                                        <p:cTn id="15" dur="1000" fill="hold"/>
                                        <p:tgtEl>
                                          <p:spTgt spid="21"/>
                                        </p:tgtEl>
                                        <p:attrNameLst>
                                          <p:attrName>style.rotation</p:attrName>
                                        </p:attrNameLst>
                                      </p:cBhvr>
                                      <p:tavLst>
                                        <p:tav tm="0">
                                          <p:val>
                                            <p:fltVal val="360"/>
                                          </p:val>
                                        </p:tav>
                                        <p:tav tm="100000">
                                          <p:val>
                                            <p:fltVal val="0"/>
                                          </p:val>
                                        </p:tav>
                                      </p:tavLst>
                                    </p:anim>
                                    <p:animEffect transition="in" filter="fade">
                                      <p:cBhvr>
                                        <p:cTn id="16" dur="1000"/>
                                        <p:tgtEl>
                                          <p:spTgt spid="21"/>
                                        </p:tgtEl>
                                      </p:cBhvr>
                                    </p:animEffect>
                                  </p:childTnLst>
                                </p:cTn>
                              </p:par>
                              <p:par>
                                <p:cTn id="17" presetID="49" presetClass="entr" presetSubtype="0" decel="100000" fill="hold" grpId="0" nodeType="withEffect" nodePh="1">
                                  <p:stCondLst>
                                    <p:cond delay="11200"/>
                                  </p:stCondLst>
                                  <p:endCondLst>
                                    <p:cond evt="begin" delay="0">
                                      <p:tn val="17"/>
                                    </p:cond>
                                  </p:endCondLst>
                                  <p:childTnLst>
                                    <p:set>
                                      <p:cBhvr>
                                        <p:cTn id="18" dur="1" fill="hold">
                                          <p:stCondLst>
                                            <p:cond delay="0"/>
                                          </p:stCondLst>
                                        </p:cTn>
                                        <p:tgtEl>
                                          <p:spTgt spid="23"/>
                                        </p:tgtEl>
                                        <p:attrNameLst>
                                          <p:attrName>style.visibility</p:attrName>
                                        </p:attrNameLst>
                                      </p:cBhvr>
                                      <p:to>
                                        <p:strVal val="visible"/>
                                      </p:to>
                                    </p:set>
                                    <p:anim calcmode="lin" valueType="num">
                                      <p:cBhvr>
                                        <p:cTn id="19" dur="1000" fill="hold"/>
                                        <p:tgtEl>
                                          <p:spTgt spid="23"/>
                                        </p:tgtEl>
                                        <p:attrNameLst>
                                          <p:attrName>ppt_w</p:attrName>
                                        </p:attrNameLst>
                                      </p:cBhvr>
                                      <p:tavLst>
                                        <p:tav tm="0">
                                          <p:val>
                                            <p:fltVal val="0"/>
                                          </p:val>
                                        </p:tav>
                                        <p:tav tm="100000">
                                          <p:val>
                                            <p:strVal val="#ppt_w"/>
                                          </p:val>
                                        </p:tav>
                                      </p:tavLst>
                                    </p:anim>
                                    <p:anim calcmode="lin" valueType="num">
                                      <p:cBhvr>
                                        <p:cTn id="20" dur="1000" fill="hold"/>
                                        <p:tgtEl>
                                          <p:spTgt spid="23"/>
                                        </p:tgtEl>
                                        <p:attrNameLst>
                                          <p:attrName>ppt_h</p:attrName>
                                        </p:attrNameLst>
                                      </p:cBhvr>
                                      <p:tavLst>
                                        <p:tav tm="0">
                                          <p:val>
                                            <p:fltVal val="0"/>
                                          </p:val>
                                        </p:tav>
                                        <p:tav tm="100000">
                                          <p:val>
                                            <p:strVal val="#ppt_h"/>
                                          </p:val>
                                        </p:tav>
                                      </p:tavLst>
                                    </p:anim>
                                    <p:anim calcmode="lin" valueType="num">
                                      <p:cBhvr>
                                        <p:cTn id="21" dur="1000" fill="hold"/>
                                        <p:tgtEl>
                                          <p:spTgt spid="23"/>
                                        </p:tgtEl>
                                        <p:attrNameLst>
                                          <p:attrName>style.rotation</p:attrName>
                                        </p:attrNameLst>
                                      </p:cBhvr>
                                      <p:tavLst>
                                        <p:tav tm="0">
                                          <p:val>
                                            <p:fltVal val="360"/>
                                          </p:val>
                                        </p:tav>
                                        <p:tav tm="100000">
                                          <p:val>
                                            <p:fltVal val="0"/>
                                          </p:val>
                                        </p:tav>
                                      </p:tavLst>
                                    </p:anim>
                                    <p:animEffect transition="in" filter="fade">
                                      <p:cBhvr>
                                        <p:cTn id="22"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1" grpId="0"/>
      <p:bldP spid="23"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12" name="Picture Placeholder 11"/>
          <p:cNvSpPr>
            <a:spLocks noGrp="1"/>
          </p:cNvSpPr>
          <p:nvPr>
            <p:ph type="pic" sz="quarter" idx="16"/>
          </p:nvPr>
        </p:nvSpPr>
        <p:spPr>
          <a:xfrm>
            <a:off x="1092652" y="1756244"/>
            <a:ext cx="2716253" cy="1770589"/>
          </a:xfrm>
          <a:custGeom>
            <a:avLst/>
            <a:gdLst>
              <a:gd name="connsiteX0" fmla="*/ 225573 w 2716253"/>
              <a:gd name="connsiteY0" fmla="*/ 0 h 1770589"/>
              <a:gd name="connsiteX1" fmla="*/ 2490680 w 2716253"/>
              <a:gd name="connsiteY1" fmla="*/ 0 h 1770589"/>
              <a:gd name="connsiteX2" fmla="*/ 2716253 w 2716253"/>
              <a:gd name="connsiteY2" fmla="*/ 225573 h 1770589"/>
              <a:gd name="connsiteX3" fmla="*/ 2716253 w 2716253"/>
              <a:gd name="connsiteY3" fmla="*/ 1545016 h 1770589"/>
              <a:gd name="connsiteX4" fmla="*/ 2490680 w 2716253"/>
              <a:gd name="connsiteY4" fmla="*/ 1770589 h 1770589"/>
              <a:gd name="connsiteX5" fmla="*/ 225573 w 2716253"/>
              <a:gd name="connsiteY5" fmla="*/ 1770589 h 1770589"/>
              <a:gd name="connsiteX6" fmla="*/ 0 w 2716253"/>
              <a:gd name="connsiteY6" fmla="*/ 1545016 h 1770589"/>
              <a:gd name="connsiteX7" fmla="*/ 0 w 2716253"/>
              <a:gd name="connsiteY7" fmla="*/ 225573 h 1770589"/>
              <a:gd name="connsiteX8" fmla="*/ 225573 w 2716253"/>
              <a:gd name="connsiteY8" fmla="*/ 0 h 177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6253" h="1770589">
                <a:moveTo>
                  <a:pt x="225573" y="0"/>
                </a:moveTo>
                <a:lnTo>
                  <a:pt x="2490680" y="0"/>
                </a:lnTo>
                <a:cubicBezTo>
                  <a:pt x="2615261" y="0"/>
                  <a:pt x="2716253" y="100992"/>
                  <a:pt x="2716253" y="225573"/>
                </a:cubicBezTo>
                <a:lnTo>
                  <a:pt x="2716253" y="1545016"/>
                </a:lnTo>
                <a:cubicBezTo>
                  <a:pt x="2716253" y="1669597"/>
                  <a:pt x="2615261" y="1770589"/>
                  <a:pt x="2490680" y="1770589"/>
                </a:cubicBezTo>
                <a:lnTo>
                  <a:pt x="225573" y="1770589"/>
                </a:lnTo>
                <a:cubicBezTo>
                  <a:pt x="100992" y="1770589"/>
                  <a:pt x="0" y="1669597"/>
                  <a:pt x="0" y="1545016"/>
                </a:cubicBezTo>
                <a:lnTo>
                  <a:pt x="0" y="225573"/>
                </a:lnTo>
                <a:cubicBezTo>
                  <a:pt x="0" y="100992"/>
                  <a:pt x="100992" y="0"/>
                  <a:pt x="22557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7"/>
          </p:nvPr>
        </p:nvSpPr>
        <p:spPr>
          <a:xfrm>
            <a:off x="4737875" y="1756244"/>
            <a:ext cx="2716253" cy="1770589"/>
          </a:xfrm>
          <a:custGeom>
            <a:avLst/>
            <a:gdLst>
              <a:gd name="connsiteX0" fmla="*/ 225573 w 2716253"/>
              <a:gd name="connsiteY0" fmla="*/ 0 h 1770589"/>
              <a:gd name="connsiteX1" fmla="*/ 2490680 w 2716253"/>
              <a:gd name="connsiteY1" fmla="*/ 0 h 1770589"/>
              <a:gd name="connsiteX2" fmla="*/ 2716253 w 2716253"/>
              <a:gd name="connsiteY2" fmla="*/ 225573 h 1770589"/>
              <a:gd name="connsiteX3" fmla="*/ 2716253 w 2716253"/>
              <a:gd name="connsiteY3" fmla="*/ 1545016 h 1770589"/>
              <a:gd name="connsiteX4" fmla="*/ 2490680 w 2716253"/>
              <a:gd name="connsiteY4" fmla="*/ 1770589 h 1770589"/>
              <a:gd name="connsiteX5" fmla="*/ 225573 w 2716253"/>
              <a:gd name="connsiteY5" fmla="*/ 1770589 h 1770589"/>
              <a:gd name="connsiteX6" fmla="*/ 0 w 2716253"/>
              <a:gd name="connsiteY6" fmla="*/ 1545016 h 1770589"/>
              <a:gd name="connsiteX7" fmla="*/ 0 w 2716253"/>
              <a:gd name="connsiteY7" fmla="*/ 225573 h 1770589"/>
              <a:gd name="connsiteX8" fmla="*/ 225573 w 2716253"/>
              <a:gd name="connsiteY8" fmla="*/ 0 h 177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6253" h="1770589">
                <a:moveTo>
                  <a:pt x="225573" y="0"/>
                </a:moveTo>
                <a:lnTo>
                  <a:pt x="2490680" y="0"/>
                </a:lnTo>
                <a:cubicBezTo>
                  <a:pt x="2615261" y="0"/>
                  <a:pt x="2716253" y="100992"/>
                  <a:pt x="2716253" y="225573"/>
                </a:cubicBezTo>
                <a:lnTo>
                  <a:pt x="2716253" y="1545016"/>
                </a:lnTo>
                <a:cubicBezTo>
                  <a:pt x="2716253" y="1669597"/>
                  <a:pt x="2615261" y="1770589"/>
                  <a:pt x="2490680" y="1770589"/>
                </a:cubicBezTo>
                <a:lnTo>
                  <a:pt x="225573" y="1770589"/>
                </a:lnTo>
                <a:cubicBezTo>
                  <a:pt x="100992" y="1770589"/>
                  <a:pt x="0" y="1669597"/>
                  <a:pt x="0" y="1545016"/>
                </a:cubicBezTo>
                <a:lnTo>
                  <a:pt x="0" y="225573"/>
                </a:lnTo>
                <a:cubicBezTo>
                  <a:pt x="0" y="100992"/>
                  <a:pt x="100992" y="0"/>
                  <a:pt x="22557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6" name="Picture Placeholder 15"/>
          <p:cNvSpPr>
            <a:spLocks noGrp="1"/>
          </p:cNvSpPr>
          <p:nvPr>
            <p:ph type="pic" sz="quarter" idx="18"/>
          </p:nvPr>
        </p:nvSpPr>
        <p:spPr>
          <a:xfrm>
            <a:off x="8383097" y="1756243"/>
            <a:ext cx="2716253" cy="1770589"/>
          </a:xfrm>
          <a:custGeom>
            <a:avLst/>
            <a:gdLst>
              <a:gd name="connsiteX0" fmla="*/ 225573 w 2716253"/>
              <a:gd name="connsiteY0" fmla="*/ 0 h 1770589"/>
              <a:gd name="connsiteX1" fmla="*/ 2490680 w 2716253"/>
              <a:gd name="connsiteY1" fmla="*/ 0 h 1770589"/>
              <a:gd name="connsiteX2" fmla="*/ 2716253 w 2716253"/>
              <a:gd name="connsiteY2" fmla="*/ 225573 h 1770589"/>
              <a:gd name="connsiteX3" fmla="*/ 2716253 w 2716253"/>
              <a:gd name="connsiteY3" fmla="*/ 1545016 h 1770589"/>
              <a:gd name="connsiteX4" fmla="*/ 2490680 w 2716253"/>
              <a:gd name="connsiteY4" fmla="*/ 1770589 h 1770589"/>
              <a:gd name="connsiteX5" fmla="*/ 225573 w 2716253"/>
              <a:gd name="connsiteY5" fmla="*/ 1770589 h 1770589"/>
              <a:gd name="connsiteX6" fmla="*/ 0 w 2716253"/>
              <a:gd name="connsiteY6" fmla="*/ 1545016 h 1770589"/>
              <a:gd name="connsiteX7" fmla="*/ 0 w 2716253"/>
              <a:gd name="connsiteY7" fmla="*/ 225573 h 1770589"/>
              <a:gd name="connsiteX8" fmla="*/ 225573 w 2716253"/>
              <a:gd name="connsiteY8" fmla="*/ 0 h 177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6253" h="1770589">
                <a:moveTo>
                  <a:pt x="225573" y="0"/>
                </a:moveTo>
                <a:lnTo>
                  <a:pt x="2490680" y="0"/>
                </a:lnTo>
                <a:cubicBezTo>
                  <a:pt x="2615261" y="0"/>
                  <a:pt x="2716253" y="100992"/>
                  <a:pt x="2716253" y="225573"/>
                </a:cubicBezTo>
                <a:lnTo>
                  <a:pt x="2716253" y="1545016"/>
                </a:lnTo>
                <a:cubicBezTo>
                  <a:pt x="2716253" y="1669597"/>
                  <a:pt x="2615261" y="1770589"/>
                  <a:pt x="2490680" y="1770589"/>
                </a:cubicBezTo>
                <a:lnTo>
                  <a:pt x="225573" y="1770589"/>
                </a:lnTo>
                <a:cubicBezTo>
                  <a:pt x="100992" y="1770589"/>
                  <a:pt x="0" y="1669597"/>
                  <a:pt x="0" y="1545016"/>
                </a:cubicBezTo>
                <a:lnTo>
                  <a:pt x="0" y="225573"/>
                </a:lnTo>
                <a:cubicBezTo>
                  <a:pt x="0" y="100992"/>
                  <a:pt x="100992" y="0"/>
                  <a:pt x="22557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2000"/>
                                  </p:stCondLst>
                                  <p:endCondLst>
                                    <p:cond evt="begin" delay="0">
                                      <p:tn val="5"/>
                                    </p:cond>
                                  </p:end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360"/>
                                          </p:val>
                                        </p:tav>
                                        <p:tav tm="100000">
                                          <p:val>
                                            <p:fltVal val="0"/>
                                          </p:val>
                                        </p:tav>
                                      </p:tavLst>
                                    </p:anim>
                                    <p:animEffect transition="in" filter="fade">
                                      <p:cBhvr>
                                        <p:cTn id="10" dur="1000"/>
                                        <p:tgtEl>
                                          <p:spTgt spid="12"/>
                                        </p:tgtEl>
                                      </p:cBhvr>
                                    </p:animEffect>
                                  </p:childTnLst>
                                </p:cTn>
                              </p:par>
                              <p:par>
                                <p:cTn id="11" presetID="49" presetClass="entr" presetSubtype="0" decel="100000" fill="hold" grpId="0" nodeType="withEffect" nodePh="1">
                                  <p:stCondLst>
                                    <p:cond delay="4000"/>
                                  </p:stCondLst>
                                  <p:endCondLst>
                                    <p:cond evt="begin" delay="0">
                                      <p:tn val="11"/>
                                    </p:cond>
                                  </p:endCondLst>
                                  <p:childTnLst>
                                    <p:set>
                                      <p:cBhvr>
                                        <p:cTn id="12" dur="1" fill="hold">
                                          <p:stCondLst>
                                            <p:cond delay="0"/>
                                          </p:stCondLst>
                                        </p:cTn>
                                        <p:tgtEl>
                                          <p:spTgt spid="14"/>
                                        </p:tgtEl>
                                        <p:attrNameLst>
                                          <p:attrName>style.visibility</p:attrName>
                                        </p:attrNameLst>
                                      </p:cBhvr>
                                      <p:to>
                                        <p:strVal val="visible"/>
                                      </p:to>
                                    </p:set>
                                    <p:anim calcmode="lin" valueType="num">
                                      <p:cBhvr>
                                        <p:cTn id="13" dur="1000" fill="hold"/>
                                        <p:tgtEl>
                                          <p:spTgt spid="14"/>
                                        </p:tgtEl>
                                        <p:attrNameLst>
                                          <p:attrName>ppt_w</p:attrName>
                                        </p:attrNameLst>
                                      </p:cBhvr>
                                      <p:tavLst>
                                        <p:tav tm="0">
                                          <p:val>
                                            <p:fltVal val="0"/>
                                          </p:val>
                                        </p:tav>
                                        <p:tav tm="100000">
                                          <p:val>
                                            <p:strVal val="#ppt_w"/>
                                          </p:val>
                                        </p:tav>
                                      </p:tavLst>
                                    </p:anim>
                                    <p:anim calcmode="lin" valueType="num">
                                      <p:cBhvr>
                                        <p:cTn id="14" dur="1000" fill="hold"/>
                                        <p:tgtEl>
                                          <p:spTgt spid="14"/>
                                        </p:tgtEl>
                                        <p:attrNameLst>
                                          <p:attrName>ppt_h</p:attrName>
                                        </p:attrNameLst>
                                      </p:cBhvr>
                                      <p:tavLst>
                                        <p:tav tm="0">
                                          <p:val>
                                            <p:fltVal val="0"/>
                                          </p:val>
                                        </p:tav>
                                        <p:tav tm="100000">
                                          <p:val>
                                            <p:strVal val="#ppt_h"/>
                                          </p:val>
                                        </p:tav>
                                      </p:tavLst>
                                    </p:anim>
                                    <p:anim calcmode="lin" valueType="num">
                                      <p:cBhvr>
                                        <p:cTn id="15" dur="1000" fill="hold"/>
                                        <p:tgtEl>
                                          <p:spTgt spid="14"/>
                                        </p:tgtEl>
                                        <p:attrNameLst>
                                          <p:attrName>style.rotation</p:attrName>
                                        </p:attrNameLst>
                                      </p:cBhvr>
                                      <p:tavLst>
                                        <p:tav tm="0">
                                          <p:val>
                                            <p:fltVal val="360"/>
                                          </p:val>
                                        </p:tav>
                                        <p:tav tm="100000">
                                          <p:val>
                                            <p:fltVal val="0"/>
                                          </p:val>
                                        </p:tav>
                                      </p:tavLst>
                                    </p:anim>
                                    <p:animEffect transition="in" filter="fade">
                                      <p:cBhvr>
                                        <p:cTn id="16" dur="1000"/>
                                        <p:tgtEl>
                                          <p:spTgt spid="14"/>
                                        </p:tgtEl>
                                      </p:cBhvr>
                                    </p:animEffect>
                                  </p:childTnLst>
                                </p:cTn>
                              </p:par>
                              <p:par>
                                <p:cTn id="17" presetID="49" presetClass="entr" presetSubtype="0" decel="100000" fill="hold" grpId="0" nodeType="withEffect" nodePh="1">
                                  <p:stCondLst>
                                    <p:cond delay="6000"/>
                                  </p:stCondLst>
                                  <p:endCondLst>
                                    <p:cond evt="begin" delay="0">
                                      <p:tn val="17"/>
                                    </p:cond>
                                  </p:endCondLst>
                                  <p:childTnLst>
                                    <p:set>
                                      <p:cBhvr>
                                        <p:cTn id="18" dur="1" fill="hold">
                                          <p:stCondLst>
                                            <p:cond delay="0"/>
                                          </p:stCondLst>
                                        </p:cTn>
                                        <p:tgtEl>
                                          <p:spTgt spid="16"/>
                                        </p:tgtEl>
                                        <p:attrNameLst>
                                          <p:attrName>style.visibility</p:attrName>
                                        </p:attrNameLst>
                                      </p:cBhvr>
                                      <p:to>
                                        <p:strVal val="visible"/>
                                      </p:to>
                                    </p:set>
                                    <p:anim calcmode="lin" valueType="num">
                                      <p:cBhvr>
                                        <p:cTn id="19" dur="1000" fill="hold"/>
                                        <p:tgtEl>
                                          <p:spTgt spid="16"/>
                                        </p:tgtEl>
                                        <p:attrNameLst>
                                          <p:attrName>ppt_w</p:attrName>
                                        </p:attrNameLst>
                                      </p:cBhvr>
                                      <p:tavLst>
                                        <p:tav tm="0">
                                          <p:val>
                                            <p:fltVal val="0"/>
                                          </p:val>
                                        </p:tav>
                                        <p:tav tm="100000">
                                          <p:val>
                                            <p:strVal val="#ppt_w"/>
                                          </p:val>
                                        </p:tav>
                                      </p:tavLst>
                                    </p:anim>
                                    <p:anim calcmode="lin" valueType="num">
                                      <p:cBhvr>
                                        <p:cTn id="20" dur="1000" fill="hold"/>
                                        <p:tgtEl>
                                          <p:spTgt spid="16"/>
                                        </p:tgtEl>
                                        <p:attrNameLst>
                                          <p:attrName>ppt_h</p:attrName>
                                        </p:attrNameLst>
                                      </p:cBhvr>
                                      <p:tavLst>
                                        <p:tav tm="0">
                                          <p:val>
                                            <p:fltVal val="0"/>
                                          </p:val>
                                        </p:tav>
                                        <p:tav tm="100000">
                                          <p:val>
                                            <p:strVal val="#ppt_h"/>
                                          </p:val>
                                        </p:tav>
                                      </p:tavLst>
                                    </p:anim>
                                    <p:anim calcmode="lin" valueType="num">
                                      <p:cBhvr>
                                        <p:cTn id="21" dur="1000" fill="hold"/>
                                        <p:tgtEl>
                                          <p:spTgt spid="16"/>
                                        </p:tgtEl>
                                        <p:attrNameLst>
                                          <p:attrName>style.rotation</p:attrName>
                                        </p:attrNameLst>
                                      </p:cBhvr>
                                      <p:tavLst>
                                        <p:tav tm="0">
                                          <p:val>
                                            <p:fltVal val="360"/>
                                          </p:val>
                                        </p:tav>
                                        <p:tav tm="100000">
                                          <p:val>
                                            <p:fltVal val="0"/>
                                          </p:val>
                                        </p:tav>
                                      </p:tavLst>
                                    </p:anim>
                                    <p:animEffect transition="in" filter="fade">
                                      <p:cBhvr>
                                        <p:cTn id="22"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6" grpId="0"/>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sp>
        <p:nvSpPr>
          <p:cNvPr id="8" name="Picture Placeholder 7"/>
          <p:cNvSpPr>
            <a:spLocks noGrp="1"/>
          </p:cNvSpPr>
          <p:nvPr>
            <p:ph type="pic" sz="quarter" idx="16"/>
          </p:nvPr>
        </p:nvSpPr>
        <p:spPr>
          <a:xfrm>
            <a:off x="1917340" y="1728291"/>
            <a:ext cx="2774977" cy="3089248"/>
          </a:xfrm>
          <a:custGeom>
            <a:avLst/>
            <a:gdLst>
              <a:gd name="connsiteX0" fmla="*/ 110888 w 2774977"/>
              <a:gd name="connsiteY0" fmla="*/ 0 h 3089248"/>
              <a:gd name="connsiteX1" fmla="*/ 2664089 w 2774977"/>
              <a:gd name="connsiteY1" fmla="*/ 0 h 3089248"/>
              <a:gd name="connsiteX2" fmla="*/ 2774977 w 2774977"/>
              <a:gd name="connsiteY2" fmla="*/ 110888 h 3089248"/>
              <a:gd name="connsiteX3" fmla="*/ 2774977 w 2774977"/>
              <a:gd name="connsiteY3" fmla="*/ 2978360 h 3089248"/>
              <a:gd name="connsiteX4" fmla="*/ 2664089 w 2774977"/>
              <a:gd name="connsiteY4" fmla="*/ 3089248 h 3089248"/>
              <a:gd name="connsiteX5" fmla="*/ 110888 w 2774977"/>
              <a:gd name="connsiteY5" fmla="*/ 3089248 h 3089248"/>
              <a:gd name="connsiteX6" fmla="*/ 0 w 2774977"/>
              <a:gd name="connsiteY6" fmla="*/ 2978360 h 3089248"/>
              <a:gd name="connsiteX7" fmla="*/ 0 w 2774977"/>
              <a:gd name="connsiteY7" fmla="*/ 110888 h 3089248"/>
              <a:gd name="connsiteX8" fmla="*/ 110888 w 2774977"/>
              <a:gd name="connsiteY8" fmla="*/ 0 h 3089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74977" h="3089248">
                <a:moveTo>
                  <a:pt x="110888" y="0"/>
                </a:moveTo>
                <a:lnTo>
                  <a:pt x="2664089" y="0"/>
                </a:lnTo>
                <a:cubicBezTo>
                  <a:pt x="2725331" y="0"/>
                  <a:pt x="2774977" y="49646"/>
                  <a:pt x="2774977" y="110888"/>
                </a:cubicBezTo>
                <a:lnTo>
                  <a:pt x="2774977" y="2978360"/>
                </a:lnTo>
                <a:cubicBezTo>
                  <a:pt x="2774977" y="3039602"/>
                  <a:pt x="2725331" y="3089248"/>
                  <a:pt x="2664089" y="3089248"/>
                </a:cubicBezTo>
                <a:lnTo>
                  <a:pt x="110888" y="3089248"/>
                </a:lnTo>
                <a:cubicBezTo>
                  <a:pt x="49646" y="3089248"/>
                  <a:pt x="0" y="3039602"/>
                  <a:pt x="0" y="2978360"/>
                </a:cubicBezTo>
                <a:lnTo>
                  <a:pt x="0" y="110888"/>
                </a:lnTo>
                <a:cubicBezTo>
                  <a:pt x="0" y="49646"/>
                  <a:pt x="49646" y="0"/>
                  <a:pt x="110888"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0" name="Picture Placeholder 9"/>
          <p:cNvSpPr>
            <a:spLocks noGrp="1"/>
          </p:cNvSpPr>
          <p:nvPr>
            <p:ph type="pic" sz="quarter" idx="17"/>
          </p:nvPr>
        </p:nvSpPr>
        <p:spPr>
          <a:xfrm>
            <a:off x="5293402" y="1728291"/>
            <a:ext cx="2774977" cy="3089248"/>
          </a:xfrm>
          <a:custGeom>
            <a:avLst/>
            <a:gdLst>
              <a:gd name="connsiteX0" fmla="*/ 110888 w 2774977"/>
              <a:gd name="connsiteY0" fmla="*/ 0 h 3089248"/>
              <a:gd name="connsiteX1" fmla="*/ 2664089 w 2774977"/>
              <a:gd name="connsiteY1" fmla="*/ 0 h 3089248"/>
              <a:gd name="connsiteX2" fmla="*/ 2774977 w 2774977"/>
              <a:gd name="connsiteY2" fmla="*/ 110888 h 3089248"/>
              <a:gd name="connsiteX3" fmla="*/ 2774977 w 2774977"/>
              <a:gd name="connsiteY3" fmla="*/ 2978360 h 3089248"/>
              <a:gd name="connsiteX4" fmla="*/ 2664089 w 2774977"/>
              <a:gd name="connsiteY4" fmla="*/ 3089248 h 3089248"/>
              <a:gd name="connsiteX5" fmla="*/ 110888 w 2774977"/>
              <a:gd name="connsiteY5" fmla="*/ 3089248 h 3089248"/>
              <a:gd name="connsiteX6" fmla="*/ 0 w 2774977"/>
              <a:gd name="connsiteY6" fmla="*/ 2978360 h 3089248"/>
              <a:gd name="connsiteX7" fmla="*/ 0 w 2774977"/>
              <a:gd name="connsiteY7" fmla="*/ 110888 h 3089248"/>
              <a:gd name="connsiteX8" fmla="*/ 110888 w 2774977"/>
              <a:gd name="connsiteY8" fmla="*/ 0 h 3089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74977" h="3089248">
                <a:moveTo>
                  <a:pt x="110888" y="0"/>
                </a:moveTo>
                <a:lnTo>
                  <a:pt x="2664089" y="0"/>
                </a:lnTo>
                <a:cubicBezTo>
                  <a:pt x="2725331" y="0"/>
                  <a:pt x="2774977" y="49646"/>
                  <a:pt x="2774977" y="110888"/>
                </a:cubicBezTo>
                <a:lnTo>
                  <a:pt x="2774977" y="2978360"/>
                </a:lnTo>
                <a:cubicBezTo>
                  <a:pt x="2774977" y="3039602"/>
                  <a:pt x="2725331" y="3089248"/>
                  <a:pt x="2664089" y="3089248"/>
                </a:cubicBezTo>
                <a:lnTo>
                  <a:pt x="110888" y="3089248"/>
                </a:lnTo>
                <a:cubicBezTo>
                  <a:pt x="49646" y="3089248"/>
                  <a:pt x="0" y="3039602"/>
                  <a:pt x="0" y="2978360"/>
                </a:cubicBezTo>
                <a:lnTo>
                  <a:pt x="0" y="110888"/>
                </a:lnTo>
                <a:cubicBezTo>
                  <a:pt x="0" y="49646"/>
                  <a:pt x="49646" y="0"/>
                  <a:pt x="110888"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2" name="Picture Placeholder 11"/>
          <p:cNvSpPr>
            <a:spLocks noGrp="1"/>
          </p:cNvSpPr>
          <p:nvPr>
            <p:ph type="pic" sz="quarter" idx="18"/>
          </p:nvPr>
        </p:nvSpPr>
        <p:spPr>
          <a:xfrm>
            <a:off x="8669465" y="1728291"/>
            <a:ext cx="2774977" cy="3089248"/>
          </a:xfrm>
          <a:custGeom>
            <a:avLst/>
            <a:gdLst>
              <a:gd name="connsiteX0" fmla="*/ 110888 w 2774977"/>
              <a:gd name="connsiteY0" fmla="*/ 0 h 3089248"/>
              <a:gd name="connsiteX1" fmla="*/ 2664089 w 2774977"/>
              <a:gd name="connsiteY1" fmla="*/ 0 h 3089248"/>
              <a:gd name="connsiteX2" fmla="*/ 2774977 w 2774977"/>
              <a:gd name="connsiteY2" fmla="*/ 110888 h 3089248"/>
              <a:gd name="connsiteX3" fmla="*/ 2774977 w 2774977"/>
              <a:gd name="connsiteY3" fmla="*/ 2978360 h 3089248"/>
              <a:gd name="connsiteX4" fmla="*/ 2664089 w 2774977"/>
              <a:gd name="connsiteY4" fmla="*/ 3089248 h 3089248"/>
              <a:gd name="connsiteX5" fmla="*/ 110888 w 2774977"/>
              <a:gd name="connsiteY5" fmla="*/ 3089248 h 3089248"/>
              <a:gd name="connsiteX6" fmla="*/ 0 w 2774977"/>
              <a:gd name="connsiteY6" fmla="*/ 2978360 h 3089248"/>
              <a:gd name="connsiteX7" fmla="*/ 0 w 2774977"/>
              <a:gd name="connsiteY7" fmla="*/ 110888 h 3089248"/>
              <a:gd name="connsiteX8" fmla="*/ 110888 w 2774977"/>
              <a:gd name="connsiteY8" fmla="*/ 0 h 3089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74977" h="3089248">
                <a:moveTo>
                  <a:pt x="110888" y="0"/>
                </a:moveTo>
                <a:lnTo>
                  <a:pt x="2664089" y="0"/>
                </a:lnTo>
                <a:cubicBezTo>
                  <a:pt x="2725331" y="0"/>
                  <a:pt x="2774977" y="49646"/>
                  <a:pt x="2774977" y="110888"/>
                </a:cubicBezTo>
                <a:lnTo>
                  <a:pt x="2774977" y="2978360"/>
                </a:lnTo>
                <a:cubicBezTo>
                  <a:pt x="2774977" y="3039602"/>
                  <a:pt x="2725331" y="3089248"/>
                  <a:pt x="2664089" y="3089248"/>
                </a:cubicBezTo>
                <a:lnTo>
                  <a:pt x="110888" y="3089248"/>
                </a:lnTo>
                <a:cubicBezTo>
                  <a:pt x="49646" y="3089248"/>
                  <a:pt x="0" y="3039602"/>
                  <a:pt x="0" y="2978360"/>
                </a:cubicBezTo>
                <a:lnTo>
                  <a:pt x="0" y="110888"/>
                </a:lnTo>
                <a:cubicBezTo>
                  <a:pt x="0" y="49646"/>
                  <a:pt x="49646" y="0"/>
                  <a:pt x="110888"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and Vertical Text">
    <p:spTree>
      <p:nvGrpSpPr>
        <p:cNvPr id="1" name=""/>
        <p:cNvGrpSpPr/>
        <p:nvPr/>
      </p:nvGrpSpPr>
      <p:grpSpPr>
        <a:xfrm>
          <a:off x="0" y="0"/>
          <a:ext cx="0" cy="0"/>
          <a:chOff x="0" y="0"/>
          <a:chExt cx="0" cy="0"/>
        </a:xfrm>
      </p:grpSpPr>
      <p:sp>
        <p:nvSpPr>
          <p:cNvPr id="13" name="Picture Placeholder 12"/>
          <p:cNvSpPr>
            <a:spLocks noGrp="1"/>
          </p:cNvSpPr>
          <p:nvPr>
            <p:ph type="pic" sz="quarter" idx="16"/>
          </p:nvPr>
        </p:nvSpPr>
        <p:spPr>
          <a:xfrm>
            <a:off x="2031024" y="1939157"/>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7" name="Picture Placeholder 16"/>
          <p:cNvSpPr>
            <a:spLocks noGrp="1"/>
          </p:cNvSpPr>
          <p:nvPr>
            <p:ph type="pic" sz="quarter" idx="17"/>
          </p:nvPr>
        </p:nvSpPr>
        <p:spPr>
          <a:xfrm>
            <a:off x="5470282" y="1939157"/>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9" name="Picture Placeholder 18"/>
          <p:cNvSpPr>
            <a:spLocks noGrp="1"/>
          </p:cNvSpPr>
          <p:nvPr>
            <p:ph type="pic" sz="quarter" idx="18"/>
          </p:nvPr>
        </p:nvSpPr>
        <p:spPr>
          <a:xfrm>
            <a:off x="8909540" y="1939157"/>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1" name="Picture Placeholder 20"/>
          <p:cNvSpPr>
            <a:spLocks noGrp="1"/>
          </p:cNvSpPr>
          <p:nvPr>
            <p:ph type="pic" sz="quarter" idx="19"/>
          </p:nvPr>
        </p:nvSpPr>
        <p:spPr>
          <a:xfrm>
            <a:off x="8909541" y="3575174"/>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3" name="Picture Placeholder 22"/>
          <p:cNvSpPr>
            <a:spLocks noGrp="1"/>
          </p:cNvSpPr>
          <p:nvPr>
            <p:ph type="pic" sz="quarter" idx="20"/>
          </p:nvPr>
        </p:nvSpPr>
        <p:spPr>
          <a:xfrm>
            <a:off x="5470283" y="3575174"/>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5" name="Picture Placeholder 24"/>
          <p:cNvSpPr>
            <a:spLocks noGrp="1"/>
          </p:cNvSpPr>
          <p:nvPr>
            <p:ph type="pic" sz="quarter" idx="21"/>
          </p:nvPr>
        </p:nvSpPr>
        <p:spPr>
          <a:xfrm>
            <a:off x="2031024" y="3575174"/>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4000"/>
                                  </p:stCondLst>
                                  <p:endCondLst>
                                    <p:cond evt="begin" delay="0">
                                      <p:tn val="5"/>
                                    </p:cond>
                                  </p:end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 calcmode="lin" valueType="num">
                                      <p:cBhvr>
                                        <p:cTn id="9" dur="500" fill="hold"/>
                                        <p:tgtEl>
                                          <p:spTgt spid="13"/>
                                        </p:tgtEl>
                                        <p:attrNameLst>
                                          <p:attrName>style.rotation</p:attrName>
                                        </p:attrNameLst>
                                      </p:cBhvr>
                                      <p:tavLst>
                                        <p:tav tm="0">
                                          <p:val>
                                            <p:fltVal val="360"/>
                                          </p:val>
                                        </p:tav>
                                        <p:tav tm="100000">
                                          <p:val>
                                            <p:fltVal val="0"/>
                                          </p:val>
                                        </p:tav>
                                      </p:tavLst>
                                    </p:anim>
                                    <p:animEffect transition="in" filter="fade">
                                      <p:cBhvr>
                                        <p:cTn id="10" dur="500"/>
                                        <p:tgtEl>
                                          <p:spTgt spid="13"/>
                                        </p:tgtEl>
                                      </p:cBhvr>
                                    </p:animEffect>
                                  </p:childTnLst>
                                </p:cTn>
                              </p:par>
                              <p:par>
                                <p:cTn id="11" presetID="49" presetClass="entr" presetSubtype="0" decel="100000" fill="hold" grpId="0" nodeType="withEffect" nodePh="1">
                                  <p:stCondLst>
                                    <p:cond delay="4500"/>
                                  </p:stCondLst>
                                  <p:endCondLst>
                                    <p:cond evt="begin" delay="0">
                                      <p:tn val="11"/>
                                    </p:cond>
                                  </p:endCondLst>
                                  <p:childTnLst>
                                    <p:set>
                                      <p:cBhvr>
                                        <p:cTn id="12" dur="1" fill="hold">
                                          <p:stCondLst>
                                            <p:cond delay="0"/>
                                          </p:stCondLst>
                                        </p:cTn>
                                        <p:tgtEl>
                                          <p:spTgt spid="25"/>
                                        </p:tgtEl>
                                        <p:attrNameLst>
                                          <p:attrName>style.visibility</p:attrName>
                                        </p:attrNameLst>
                                      </p:cBhvr>
                                      <p:to>
                                        <p:strVal val="visible"/>
                                      </p:to>
                                    </p:set>
                                    <p:anim calcmode="lin" valueType="num">
                                      <p:cBhvr>
                                        <p:cTn id="13" dur="500" fill="hold"/>
                                        <p:tgtEl>
                                          <p:spTgt spid="25"/>
                                        </p:tgtEl>
                                        <p:attrNameLst>
                                          <p:attrName>ppt_w</p:attrName>
                                        </p:attrNameLst>
                                      </p:cBhvr>
                                      <p:tavLst>
                                        <p:tav tm="0">
                                          <p:val>
                                            <p:fltVal val="0"/>
                                          </p:val>
                                        </p:tav>
                                        <p:tav tm="100000">
                                          <p:val>
                                            <p:strVal val="#ppt_w"/>
                                          </p:val>
                                        </p:tav>
                                      </p:tavLst>
                                    </p:anim>
                                    <p:anim calcmode="lin" valueType="num">
                                      <p:cBhvr>
                                        <p:cTn id="14" dur="500" fill="hold"/>
                                        <p:tgtEl>
                                          <p:spTgt spid="25"/>
                                        </p:tgtEl>
                                        <p:attrNameLst>
                                          <p:attrName>ppt_h</p:attrName>
                                        </p:attrNameLst>
                                      </p:cBhvr>
                                      <p:tavLst>
                                        <p:tav tm="0">
                                          <p:val>
                                            <p:fltVal val="0"/>
                                          </p:val>
                                        </p:tav>
                                        <p:tav tm="100000">
                                          <p:val>
                                            <p:strVal val="#ppt_h"/>
                                          </p:val>
                                        </p:tav>
                                      </p:tavLst>
                                    </p:anim>
                                    <p:anim calcmode="lin" valueType="num">
                                      <p:cBhvr>
                                        <p:cTn id="15" dur="500" fill="hold"/>
                                        <p:tgtEl>
                                          <p:spTgt spid="25"/>
                                        </p:tgtEl>
                                        <p:attrNameLst>
                                          <p:attrName>style.rotation</p:attrName>
                                        </p:attrNameLst>
                                      </p:cBhvr>
                                      <p:tavLst>
                                        <p:tav tm="0">
                                          <p:val>
                                            <p:fltVal val="360"/>
                                          </p:val>
                                        </p:tav>
                                        <p:tav tm="100000">
                                          <p:val>
                                            <p:fltVal val="0"/>
                                          </p:val>
                                        </p:tav>
                                      </p:tavLst>
                                    </p:anim>
                                    <p:animEffect transition="in" filter="fade">
                                      <p:cBhvr>
                                        <p:cTn id="16" dur="500"/>
                                        <p:tgtEl>
                                          <p:spTgt spid="25"/>
                                        </p:tgtEl>
                                      </p:cBhvr>
                                    </p:animEffect>
                                  </p:childTnLst>
                                </p:cTn>
                              </p:par>
                              <p:par>
                                <p:cTn id="17" presetID="49" presetClass="entr" presetSubtype="0" decel="100000" fill="hold" grpId="0" nodeType="withEffect" nodePh="1">
                                  <p:stCondLst>
                                    <p:cond delay="7000"/>
                                  </p:stCondLst>
                                  <p:endCondLst>
                                    <p:cond evt="begin" delay="0">
                                      <p:tn val="17"/>
                                    </p:cond>
                                  </p:endCondLst>
                                  <p:childTnLst>
                                    <p:set>
                                      <p:cBhvr>
                                        <p:cTn id="18" dur="1" fill="hold">
                                          <p:stCondLst>
                                            <p:cond delay="0"/>
                                          </p:stCondLst>
                                        </p:cTn>
                                        <p:tgtEl>
                                          <p:spTgt spid="17"/>
                                        </p:tgtEl>
                                        <p:attrNameLst>
                                          <p:attrName>style.visibility</p:attrName>
                                        </p:attrNameLst>
                                      </p:cBhvr>
                                      <p:to>
                                        <p:strVal val="visible"/>
                                      </p:to>
                                    </p:set>
                                    <p:anim calcmode="lin" valueType="num">
                                      <p:cBhvr>
                                        <p:cTn id="19" dur="500" fill="hold"/>
                                        <p:tgtEl>
                                          <p:spTgt spid="17"/>
                                        </p:tgtEl>
                                        <p:attrNameLst>
                                          <p:attrName>ppt_w</p:attrName>
                                        </p:attrNameLst>
                                      </p:cBhvr>
                                      <p:tavLst>
                                        <p:tav tm="0">
                                          <p:val>
                                            <p:fltVal val="0"/>
                                          </p:val>
                                        </p:tav>
                                        <p:tav tm="100000">
                                          <p:val>
                                            <p:strVal val="#ppt_w"/>
                                          </p:val>
                                        </p:tav>
                                      </p:tavLst>
                                    </p:anim>
                                    <p:anim calcmode="lin" valueType="num">
                                      <p:cBhvr>
                                        <p:cTn id="20" dur="500" fill="hold"/>
                                        <p:tgtEl>
                                          <p:spTgt spid="17"/>
                                        </p:tgtEl>
                                        <p:attrNameLst>
                                          <p:attrName>ppt_h</p:attrName>
                                        </p:attrNameLst>
                                      </p:cBhvr>
                                      <p:tavLst>
                                        <p:tav tm="0">
                                          <p:val>
                                            <p:fltVal val="0"/>
                                          </p:val>
                                        </p:tav>
                                        <p:tav tm="100000">
                                          <p:val>
                                            <p:strVal val="#ppt_h"/>
                                          </p:val>
                                        </p:tav>
                                      </p:tavLst>
                                    </p:anim>
                                    <p:anim calcmode="lin" valueType="num">
                                      <p:cBhvr>
                                        <p:cTn id="21" dur="500" fill="hold"/>
                                        <p:tgtEl>
                                          <p:spTgt spid="17"/>
                                        </p:tgtEl>
                                        <p:attrNameLst>
                                          <p:attrName>style.rotation</p:attrName>
                                        </p:attrNameLst>
                                      </p:cBhvr>
                                      <p:tavLst>
                                        <p:tav tm="0">
                                          <p:val>
                                            <p:fltVal val="360"/>
                                          </p:val>
                                        </p:tav>
                                        <p:tav tm="100000">
                                          <p:val>
                                            <p:fltVal val="0"/>
                                          </p:val>
                                        </p:tav>
                                      </p:tavLst>
                                    </p:anim>
                                    <p:animEffect transition="in" filter="fade">
                                      <p:cBhvr>
                                        <p:cTn id="22" dur="500"/>
                                        <p:tgtEl>
                                          <p:spTgt spid="17"/>
                                        </p:tgtEl>
                                      </p:cBhvr>
                                    </p:animEffect>
                                  </p:childTnLst>
                                </p:cTn>
                              </p:par>
                              <p:par>
                                <p:cTn id="23" presetID="49" presetClass="entr" presetSubtype="0" decel="100000" fill="hold" grpId="0" nodeType="withEffect" nodePh="1">
                                  <p:stCondLst>
                                    <p:cond delay="7500"/>
                                  </p:stCondLst>
                                  <p:endCondLst>
                                    <p:cond evt="begin" delay="0">
                                      <p:tn val="23"/>
                                    </p:cond>
                                  </p:endCondLst>
                                  <p:childTnLst>
                                    <p:set>
                                      <p:cBhvr>
                                        <p:cTn id="24" dur="1" fill="hold">
                                          <p:stCondLst>
                                            <p:cond delay="0"/>
                                          </p:stCondLst>
                                        </p:cTn>
                                        <p:tgtEl>
                                          <p:spTgt spid="23"/>
                                        </p:tgtEl>
                                        <p:attrNameLst>
                                          <p:attrName>style.visibility</p:attrName>
                                        </p:attrNameLst>
                                      </p:cBhvr>
                                      <p:to>
                                        <p:strVal val="visible"/>
                                      </p:to>
                                    </p:set>
                                    <p:anim calcmode="lin" valueType="num">
                                      <p:cBhvr>
                                        <p:cTn id="25" dur="500" fill="hold"/>
                                        <p:tgtEl>
                                          <p:spTgt spid="23"/>
                                        </p:tgtEl>
                                        <p:attrNameLst>
                                          <p:attrName>ppt_w</p:attrName>
                                        </p:attrNameLst>
                                      </p:cBhvr>
                                      <p:tavLst>
                                        <p:tav tm="0">
                                          <p:val>
                                            <p:fltVal val="0"/>
                                          </p:val>
                                        </p:tav>
                                        <p:tav tm="100000">
                                          <p:val>
                                            <p:strVal val="#ppt_w"/>
                                          </p:val>
                                        </p:tav>
                                      </p:tavLst>
                                    </p:anim>
                                    <p:anim calcmode="lin" valueType="num">
                                      <p:cBhvr>
                                        <p:cTn id="26" dur="500" fill="hold"/>
                                        <p:tgtEl>
                                          <p:spTgt spid="23"/>
                                        </p:tgtEl>
                                        <p:attrNameLst>
                                          <p:attrName>ppt_h</p:attrName>
                                        </p:attrNameLst>
                                      </p:cBhvr>
                                      <p:tavLst>
                                        <p:tav tm="0">
                                          <p:val>
                                            <p:fltVal val="0"/>
                                          </p:val>
                                        </p:tav>
                                        <p:tav tm="100000">
                                          <p:val>
                                            <p:strVal val="#ppt_h"/>
                                          </p:val>
                                        </p:tav>
                                      </p:tavLst>
                                    </p:anim>
                                    <p:anim calcmode="lin" valueType="num">
                                      <p:cBhvr>
                                        <p:cTn id="27" dur="500" fill="hold"/>
                                        <p:tgtEl>
                                          <p:spTgt spid="23"/>
                                        </p:tgtEl>
                                        <p:attrNameLst>
                                          <p:attrName>style.rotation</p:attrName>
                                        </p:attrNameLst>
                                      </p:cBhvr>
                                      <p:tavLst>
                                        <p:tav tm="0">
                                          <p:val>
                                            <p:fltVal val="360"/>
                                          </p:val>
                                        </p:tav>
                                        <p:tav tm="100000">
                                          <p:val>
                                            <p:fltVal val="0"/>
                                          </p:val>
                                        </p:tav>
                                      </p:tavLst>
                                    </p:anim>
                                    <p:animEffect transition="in" filter="fade">
                                      <p:cBhvr>
                                        <p:cTn id="28" dur="500"/>
                                        <p:tgtEl>
                                          <p:spTgt spid="23"/>
                                        </p:tgtEl>
                                      </p:cBhvr>
                                    </p:animEffect>
                                  </p:childTnLst>
                                </p:cTn>
                              </p:par>
                              <p:par>
                                <p:cTn id="29" presetID="49" presetClass="entr" presetSubtype="0" decel="100000" fill="hold" grpId="0" nodeType="withEffect" nodePh="1">
                                  <p:stCondLst>
                                    <p:cond delay="10000"/>
                                  </p:stCondLst>
                                  <p:endCondLst>
                                    <p:cond evt="begin" delay="0">
                                      <p:tn val="29"/>
                                    </p:cond>
                                  </p:end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 calcmode="lin" valueType="num">
                                      <p:cBhvr>
                                        <p:cTn id="33" dur="500" fill="hold"/>
                                        <p:tgtEl>
                                          <p:spTgt spid="19"/>
                                        </p:tgtEl>
                                        <p:attrNameLst>
                                          <p:attrName>style.rotation</p:attrName>
                                        </p:attrNameLst>
                                      </p:cBhvr>
                                      <p:tavLst>
                                        <p:tav tm="0">
                                          <p:val>
                                            <p:fltVal val="360"/>
                                          </p:val>
                                        </p:tav>
                                        <p:tav tm="100000">
                                          <p:val>
                                            <p:fltVal val="0"/>
                                          </p:val>
                                        </p:tav>
                                      </p:tavLst>
                                    </p:anim>
                                    <p:animEffect transition="in" filter="fade">
                                      <p:cBhvr>
                                        <p:cTn id="34" dur="500"/>
                                        <p:tgtEl>
                                          <p:spTgt spid="19"/>
                                        </p:tgtEl>
                                      </p:cBhvr>
                                    </p:animEffect>
                                  </p:childTnLst>
                                </p:cTn>
                              </p:par>
                              <p:par>
                                <p:cTn id="35" presetID="49" presetClass="entr" presetSubtype="0" decel="100000" fill="hold" grpId="0" nodeType="withEffect" nodePh="1">
                                  <p:stCondLst>
                                    <p:cond delay="10500"/>
                                  </p:stCondLst>
                                  <p:endCondLst>
                                    <p:cond evt="begin" delay="0">
                                      <p:tn val="35"/>
                                    </p:cond>
                                  </p:endCondLst>
                                  <p:childTnLst>
                                    <p:set>
                                      <p:cBhvr>
                                        <p:cTn id="36" dur="1" fill="hold">
                                          <p:stCondLst>
                                            <p:cond delay="0"/>
                                          </p:stCondLst>
                                        </p:cTn>
                                        <p:tgtEl>
                                          <p:spTgt spid="21"/>
                                        </p:tgtEl>
                                        <p:attrNameLst>
                                          <p:attrName>style.visibility</p:attrName>
                                        </p:attrNameLst>
                                      </p:cBhvr>
                                      <p:to>
                                        <p:strVal val="visible"/>
                                      </p:to>
                                    </p:set>
                                    <p:anim calcmode="lin" valueType="num">
                                      <p:cBhvr>
                                        <p:cTn id="37" dur="500" fill="hold"/>
                                        <p:tgtEl>
                                          <p:spTgt spid="21"/>
                                        </p:tgtEl>
                                        <p:attrNameLst>
                                          <p:attrName>ppt_w</p:attrName>
                                        </p:attrNameLst>
                                      </p:cBhvr>
                                      <p:tavLst>
                                        <p:tav tm="0">
                                          <p:val>
                                            <p:fltVal val="0"/>
                                          </p:val>
                                        </p:tav>
                                        <p:tav tm="100000">
                                          <p:val>
                                            <p:strVal val="#ppt_w"/>
                                          </p:val>
                                        </p:tav>
                                      </p:tavLst>
                                    </p:anim>
                                    <p:anim calcmode="lin" valueType="num">
                                      <p:cBhvr>
                                        <p:cTn id="38" dur="500" fill="hold"/>
                                        <p:tgtEl>
                                          <p:spTgt spid="21"/>
                                        </p:tgtEl>
                                        <p:attrNameLst>
                                          <p:attrName>ppt_h</p:attrName>
                                        </p:attrNameLst>
                                      </p:cBhvr>
                                      <p:tavLst>
                                        <p:tav tm="0">
                                          <p:val>
                                            <p:fltVal val="0"/>
                                          </p:val>
                                        </p:tav>
                                        <p:tav tm="100000">
                                          <p:val>
                                            <p:strVal val="#ppt_h"/>
                                          </p:val>
                                        </p:tav>
                                      </p:tavLst>
                                    </p:anim>
                                    <p:anim calcmode="lin" valueType="num">
                                      <p:cBhvr>
                                        <p:cTn id="39" dur="500" fill="hold"/>
                                        <p:tgtEl>
                                          <p:spTgt spid="21"/>
                                        </p:tgtEl>
                                        <p:attrNameLst>
                                          <p:attrName>style.rotation</p:attrName>
                                        </p:attrNameLst>
                                      </p:cBhvr>
                                      <p:tavLst>
                                        <p:tav tm="0">
                                          <p:val>
                                            <p:fltVal val="360"/>
                                          </p:val>
                                        </p:tav>
                                        <p:tav tm="100000">
                                          <p:val>
                                            <p:fltVal val="0"/>
                                          </p:val>
                                        </p:tav>
                                      </p:tavLst>
                                    </p:anim>
                                    <p:animEffect transition="in" filter="fade">
                                      <p:cBhvr>
                                        <p:cTn id="4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7" grpId="0"/>
      <p:bldP spid="19" grpId="0"/>
      <p:bldP spid="21" grpId="0"/>
      <p:bldP spid="23" grpId="0"/>
      <p:bldP spid="25"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and Vertical Text">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768381" y="2574141"/>
            <a:ext cx="2249714" cy="1539287"/>
          </a:xfrm>
          <a:custGeom>
            <a:avLst/>
            <a:gdLst>
              <a:gd name="connsiteX0" fmla="*/ 109151 w 2249714"/>
              <a:gd name="connsiteY0" fmla="*/ 0 h 1539287"/>
              <a:gd name="connsiteX1" fmla="*/ 2140563 w 2249714"/>
              <a:gd name="connsiteY1" fmla="*/ 0 h 1539287"/>
              <a:gd name="connsiteX2" fmla="*/ 2249714 w 2249714"/>
              <a:gd name="connsiteY2" fmla="*/ 109151 h 1539287"/>
              <a:gd name="connsiteX3" fmla="*/ 2249714 w 2249714"/>
              <a:gd name="connsiteY3" fmla="*/ 1430136 h 1539287"/>
              <a:gd name="connsiteX4" fmla="*/ 2140563 w 2249714"/>
              <a:gd name="connsiteY4" fmla="*/ 1539287 h 1539287"/>
              <a:gd name="connsiteX5" fmla="*/ 109151 w 2249714"/>
              <a:gd name="connsiteY5" fmla="*/ 1539287 h 1539287"/>
              <a:gd name="connsiteX6" fmla="*/ 0 w 2249714"/>
              <a:gd name="connsiteY6" fmla="*/ 1430136 h 1539287"/>
              <a:gd name="connsiteX7" fmla="*/ 0 w 2249714"/>
              <a:gd name="connsiteY7" fmla="*/ 109151 h 1539287"/>
              <a:gd name="connsiteX8" fmla="*/ 109151 w 2249714"/>
              <a:gd name="connsiteY8" fmla="*/ 0 h 153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714" h="1539287">
                <a:moveTo>
                  <a:pt x="109151" y="0"/>
                </a:moveTo>
                <a:lnTo>
                  <a:pt x="2140563" y="0"/>
                </a:lnTo>
                <a:cubicBezTo>
                  <a:pt x="2200845" y="0"/>
                  <a:pt x="2249714" y="48869"/>
                  <a:pt x="2249714" y="109151"/>
                </a:cubicBezTo>
                <a:lnTo>
                  <a:pt x="2249714" y="1430136"/>
                </a:lnTo>
                <a:cubicBezTo>
                  <a:pt x="2249714" y="1490418"/>
                  <a:pt x="2200845" y="1539287"/>
                  <a:pt x="2140563" y="1539287"/>
                </a:cubicBezTo>
                <a:lnTo>
                  <a:pt x="109151" y="1539287"/>
                </a:lnTo>
                <a:cubicBezTo>
                  <a:pt x="48869" y="1539287"/>
                  <a:pt x="0" y="1490418"/>
                  <a:pt x="0" y="1430136"/>
                </a:cubicBezTo>
                <a:lnTo>
                  <a:pt x="0" y="109151"/>
                </a:lnTo>
                <a:cubicBezTo>
                  <a:pt x="0" y="48869"/>
                  <a:pt x="48869" y="0"/>
                  <a:pt x="10915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1" name="Picture Placeholder 10"/>
          <p:cNvSpPr>
            <a:spLocks noGrp="1"/>
          </p:cNvSpPr>
          <p:nvPr>
            <p:ph type="pic" sz="quarter" idx="17"/>
          </p:nvPr>
        </p:nvSpPr>
        <p:spPr>
          <a:xfrm>
            <a:off x="3560323" y="2574141"/>
            <a:ext cx="2249714" cy="1539287"/>
          </a:xfrm>
          <a:custGeom>
            <a:avLst/>
            <a:gdLst>
              <a:gd name="connsiteX0" fmla="*/ 109151 w 2249714"/>
              <a:gd name="connsiteY0" fmla="*/ 0 h 1539287"/>
              <a:gd name="connsiteX1" fmla="*/ 2140563 w 2249714"/>
              <a:gd name="connsiteY1" fmla="*/ 0 h 1539287"/>
              <a:gd name="connsiteX2" fmla="*/ 2249714 w 2249714"/>
              <a:gd name="connsiteY2" fmla="*/ 109151 h 1539287"/>
              <a:gd name="connsiteX3" fmla="*/ 2249714 w 2249714"/>
              <a:gd name="connsiteY3" fmla="*/ 1430136 h 1539287"/>
              <a:gd name="connsiteX4" fmla="*/ 2140563 w 2249714"/>
              <a:gd name="connsiteY4" fmla="*/ 1539287 h 1539287"/>
              <a:gd name="connsiteX5" fmla="*/ 109151 w 2249714"/>
              <a:gd name="connsiteY5" fmla="*/ 1539287 h 1539287"/>
              <a:gd name="connsiteX6" fmla="*/ 0 w 2249714"/>
              <a:gd name="connsiteY6" fmla="*/ 1430136 h 1539287"/>
              <a:gd name="connsiteX7" fmla="*/ 0 w 2249714"/>
              <a:gd name="connsiteY7" fmla="*/ 109151 h 1539287"/>
              <a:gd name="connsiteX8" fmla="*/ 109151 w 2249714"/>
              <a:gd name="connsiteY8" fmla="*/ 0 h 153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714" h="1539287">
                <a:moveTo>
                  <a:pt x="109151" y="0"/>
                </a:moveTo>
                <a:lnTo>
                  <a:pt x="2140563" y="0"/>
                </a:lnTo>
                <a:cubicBezTo>
                  <a:pt x="2200845" y="0"/>
                  <a:pt x="2249714" y="48869"/>
                  <a:pt x="2249714" y="109151"/>
                </a:cubicBezTo>
                <a:lnTo>
                  <a:pt x="2249714" y="1430136"/>
                </a:lnTo>
                <a:cubicBezTo>
                  <a:pt x="2249714" y="1490418"/>
                  <a:pt x="2200845" y="1539287"/>
                  <a:pt x="2140563" y="1539287"/>
                </a:cubicBezTo>
                <a:lnTo>
                  <a:pt x="109151" y="1539287"/>
                </a:lnTo>
                <a:cubicBezTo>
                  <a:pt x="48869" y="1539287"/>
                  <a:pt x="0" y="1490418"/>
                  <a:pt x="0" y="1430136"/>
                </a:cubicBezTo>
                <a:lnTo>
                  <a:pt x="0" y="109151"/>
                </a:lnTo>
                <a:cubicBezTo>
                  <a:pt x="0" y="48869"/>
                  <a:pt x="48869" y="0"/>
                  <a:pt x="10915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3" name="Picture Placeholder 12"/>
          <p:cNvSpPr>
            <a:spLocks noGrp="1"/>
          </p:cNvSpPr>
          <p:nvPr>
            <p:ph type="pic" sz="quarter" idx="18"/>
          </p:nvPr>
        </p:nvSpPr>
        <p:spPr>
          <a:xfrm>
            <a:off x="6352265" y="2574142"/>
            <a:ext cx="2249714" cy="1539287"/>
          </a:xfrm>
          <a:custGeom>
            <a:avLst/>
            <a:gdLst>
              <a:gd name="connsiteX0" fmla="*/ 109151 w 2249714"/>
              <a:gd name="connsiteY0" fmla="*/ 0 h 1539287"/>
              <a:gd name="connsiteX1" fmla="*/ 2140563 w 2249714"/>
              <a:gd name="connsiteY1" fmla="*/ 0 h 1539287"/>
              <a:gd name="connsiteX2" fmla="*/ 2249714 w 2249714"/>
              <a:gd name="connsiteY2" fmla="*/ 109151 h 1539287"/>
              <a:gd name="connsiteX3" fmla="*/ 2249714 w 2249714"/>
              <a:gd name="connsiteY3" fmla="*/ 1430136 h 1539287"/>
              <a:gd name="connsiteX4" fmla="*/ 2140563 w 2249714"/>
              <a:gd name="connsiteY4" fmla="*/ 1539287 h 1539287"/>
              <a:gd name="connsiteX5" fmla="*/ 109151 w 2249714"/>
              <a:gd name="connsiteY5" fmla="*/ 1539287 h 1539287"/>
              <a:gd name="connsiteX6" fmla="*/ 0 w 2249714"/>
              <a:gd name="connsiteY6" fmla="*/ 1430136 h 1539287"/>
              <a:gd name="connsiteX7" fmla="*/ 0 w 2249714"/>
              <a:gd name="connsiteY7" fmla="*/ 109151 h 1539287"/>
              <a:gd name="connsiteX8" fmla="*/ 109151 w 2249714"/>
              <a:gd name="connsiteY8" fmla="*/ 0 h 153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714" h="1539287">
                <a:moveTo>
                  <a:pt x="109151" y="0"/>
                </a:moveTo>
                <a:lnTo>
                  <a:pt x="2140563" y="0"/>
                </a:lnTo>
                <a:cubicBezTo>
                  <a:pt x="2200845" y="0"/>
                  <a:pt x="2249714" y="48869"/>
                  <a:pt x="2249714" y="109151"/>
                </a:cubicBezTo>
                <a:lnTo>
                  <a:pt x="2249714" y="1430136"/>
                </a:lnTo>
                <a:cubicBezTo>
                  <a:pt x="2249714" y="1490418"/>
                  <a:pt x="2200845" y="1539287"/>
                  <a:pt x="2140563" y="1539287"/>
                </a:cubicBezTo>
                <a:lnTo>
                  <a:pt x="109151" y="1539287"/>
                </a:lnTo>
                <a:cubicBezTo>
                  <a:pt x="48869" y="1539287"/>
                  <a:pt x="0" y="1490418"/>
                  <a:pt x="0" y="1430136"/>
                </a:cubicBezTo>
                <a:lnTo>
                  <a:pt x="0" y="109151"/>
                </a:lnTo>
                <a:cubicBezTo>
                  <a:pt x="0" y="48869"/>
                  <a:pt x="48869" y="0"/>
                  <a:pt x="10915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5" name="Picture Placeholder 14"/>
          <p:cNvSpPr>
            <a:spLocks noGrp="1"/>
          </p:cNvSpPr>
          <p:nvPr>
            <p:ph type="pic" sz="quarter" idx="19"/>
          </p:nvPr>
        </p:nvSpPr>
        <p:spPr>
          <a:xfrm>
            <a:off x="9144207" y="2574141"/>
            <a:ext cx="2249714" cy="1539287"/>
          </a:xfrm>
          <a:custGeom>
            <a:avLst/>
            <a:gdLst>
              <a:gd name="connsiteX0" fmla="*/ 109151 w 2249714"/>
              <a:gd name="connsiteY0" fmla="*/ 0 h 1539287"/>
              <a:gd name="connsiteX1" fmla="*/ 2140563 w 2249714"/>
              <a:gd name="connsiteY1" fmla="*/ 0 h 1539287"/>
              <a:gd name="connsiteX2" fmla="*/ 2249714 w 2249714"/>
              <a:gd name="connsiteY2" fmla="*/ 109151 h 1539287"/>
              <a:gd name="connsiteX3" fmla="*/ 2249714 w 2249714"/>
              <a:gd name="connsiteY3" fmla="*/ 1430136 h 1539287"/>
              <a:gd name="connsiteX4" fmla="*/ 2140563 w 2249714"/>
              <a:gd name="connsiteY4" fmla="*/ 1539287 h 1539287"/>
              <a:gd name="connsiteX5" fmla="*/ 109151 w 2249714"/>
              <a:gd name="connsiteY5" fmla="*/ 1539287 h 1539287"/>
              <a:gd name="connsiteX6" fmla="*/ 0 w 2249714"/>
              <a:gd name="connsiteY6" fmla="*/ 1430136 h 1539287"/>
              <a:gd name="connsiteX7" fmla="*/ 0 w 2249714"/>
              <a:gd name="connsiteY7" fmla="*/ 109151 h 1539287"/>
              <a:gd name="connsiteX8" fmla="*/ 109151 w 2249714"/>
              <a:gd name="connsiteY8" fmla="*/ 0 h 153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714" h="1539287">
                <a:moveTo>
                  <a:pt x="109151" y="0"/>
                </a:moveTo>
                <a:lnTo>
                  <a:pt x="2140563" y="0"/>
                </a:lnTo>
                <a:cubicBezTo>
                  <a:pt x="2200845" y="0"/>
                  <a:pt x="2249714" y="48869"/>
                  <a:pt x="2249714" y="109151"/>
                </a:cubicBezTo>
                <a:lnTo>
                  <a:pt x="2249714" y="1430136"/>
                </a:lnTo>
                <a:cubicBezTo>
                  <a:pt x="2249714" y="1490418"/>
                  <a:pt x="2200845" y="1539287"/>
                  <a:pt x="2140563" y="1539287"/>
                </a:cubicBezTo>
                <a:lnTo>
                  <a:pt x="109151" y="1539287"/>
                </a:lnTo>
                <a:cubicBezTo>
                  <a:pt x="48869" y="1539287"/>
                  <a:pt x="0" y="1490418"/>
                  <a:pt x="0" y="1430136"/>
                </a:cubicBezTo>
                <a:lnTo>
                  <a:pt x="0" y="109151"/>
                </a:lnTo>
                <a:cubicBezTo>
                  <a:pt x="0" y="48869"/>
                  <a:pt x="48869" y="0"/>
                  <a:pt x="10915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nodePh="1">
                                  <p:stCondLst>
                                    <p:cond delay="350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nodePh="1">
                                  <p:stCondLst>
                                    <p:cond delay="5600"/>
                                  </p:stCondLst>
                                  <p:endCondLst>
                                    <p:cond evt="begin" delay="0">
                                      <p:tn val="9"/>
                                    </p:cond>
                                  </p:end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nodePh="1">
                                  <p:stCondLst>
                                    <p:cond delay="7700"/>
                                  </p:stCondLst>
                                  <p:endCondLst>
                                    <p:cond evt="begin" delay="0">
                                      <p:tn val="13"/>
                                    </p:cond>
                                  </p:endCondLst>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ppt_w</p:attrName>
                                        </p:attrNameLst>
                                      </p:cBhvr>
                                      <p:tavLst>
                                        <p:tav tm="0">
                                          <p:val>
                                            <p:fltVal val="0"/>
                                          </p:val>
                                        </p:tav>
                                        <p:tav tm="100000">
                                          <p:val>
                                            <p:strVal val="#ppt_w"/>
                                          </p:val>
                                        </p:tav>
                                      </p:tavLst>
                                    </p:anim>
                                    <p:anim calcmode="lin" valueType="num">
                                      <p:cBhvr>
                                        <p:cTn id="16" dur="500" fill="hold"/>
                                        <p:tgtEl>
                                          <p:spTgt spid="13"/>
                                        </p:tgtEl>
                                        <p:attrNameLst>
                                          <p:attrName>ppt_h</p:attrName>
                                        </p:attrNameLst>
                                      </p:cBhvr>
                                      <p:tavLst>
                                        <p:tav tm="0">
                                          <p:val>
                                            <p:fltVal val="0"/>
                                          </p:val>
                                        </p:tav>
                                        <p:tav tm="100000">
                                          <p:val>
                                            <p:strVal val="#ppt_h"/>
                                          </p:val>
                                        </p:tav>
                                      </p:tavLst>
                                    </p:anim>
                                  </p:childTnLst>
                                </p:cTn>
                              </p:par>
                              <p:par>
                                <p:cTn id="17" presetID="23" presetClass="entr" presetSubtype="16" fill="hold" grpId="0" nodeType="withEffect" nodePh="1">
                                  <p:stCondLst>
                                    <p:cond delay="9800"/>
                                  </p:stCondLst>
                                  <p:endCondLst>
                                    <p:cond evt="begin" delay="0">
                                      <p:tn val="17"/>
                                    </p:cond>
                                  </p:endCondLst>
                                  <p:childTnLst>
                                    <p:set>
                                      <p:cBhvr>
                                        <p:cTn id="18" dur="1" fill="hold">
                                          <p:stCondLst>
                                            <p:cond delay="0"/>
                                          </p:stCondLst>
                                        </p:cTn>
                                        <p:tgtEl>
                                          <p:spTgt spid="15"/>
                                        </p:tgtEl>
                                        <p:attrNameLst>
                                          <p:attrName>style.visibility</p:attrName>
                                        </p:attrNameLst>
                                      </p:cBhvr>
                                      <p:to>
                                        <p:strVal val="visible"/>
                                      </p:to>
                                    </p:set>
                                    <p:anim calcmode="lin" valueType="num">
                                      <p:cBhvr>
                                        <p:cTn id="19" dur="500" fill="hold"/>
                                        <p:tgtEl>
                                          <p:spTgt spid="15"/>
                                        </p:tgtEl>
                                        <p:attrNameLst>
                                          <p:attrName>ppt_w</p:attrName>
                                        </p:attrNameLst>
                                      </p:cBhvr>
                                      <p:tavLst>
                                        <p:tav tm="0">
                                          <p:val>
                                            <p:fltVal val="0"/>
                                          </p:val>
                                        </p:tav>
                                        <p:tav tm="100000">
                                          <p:val>
                                            <p:strVal val="#ppt_w"/>
                                          </p:val>
                                        </p:tav>
                                      </p:tavLst>
                                    </p:anim>
                                    <p:anim calcmode="lin" valueType="num">
                                      <p:cBhvr>
                                        <p:cTn id="20" dur="500" fill="hold"/>
                                        <p:tgtEl>
                                          <p:spTgt spid="1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3" grpId="0"/>
      <p:bldP spid="15" grpId="0"/>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le and Vertical Text">
    <p:spTree>
      <p:nvGrpSpPr>
        <p:cNvPr id="1" name=""/>
        <p:cNvGrpSpPr/>
        <p:nvPr/>
      </p:nvGrpSpPr>
      <p:grpSpPr>
        <a:xfrm>
          <a:off x="0" y="0"/>
          <a:ext cx="0" cy="0"/>
          <a:chOff x="0" y="0"/>
          <a:chExt cx="0" cy="0"/>
        </a:xfrm>
      </p:grpSpPr>
      <p:sp>
        <p:nvSpPr>
          <p:cNvPr id="31" name="Picture Placeholder 30"/>
          <p:cNvSpPr>
            <a:spLocks noGrp="1"/>
          </p:cNvSpPr>
          <p:nvPr>
            <p:ph type="pic" sz="quarter" idx="14"/>
          </p:nvPr>
        </p:nvSpPr>
        <p:spPr>
          <a:xfrm>
            <a:off x="6339840" y="2740003"/>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a:p>
        </p:txBody>
      </p:sp>
      <p:sp>
        <p:nvSpPr>
          <p:cNvPr id="33" name="Picture Placeholder 32"/>
          <p:cNvSpPr>
            <a:spLocks noGrp="1"/>
          </p:cNvSpPr>
          <p:nvPr>
            <p:ph type="pic" sz="quarter" idx="15"/>
          </p:nvPr>
        </p:nvSpPr>
        <p:spPr>
          <a:xfrm>
            <a:off x="7391400" y="2740003"/>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a:p>
        </p:txBody>
      </p:sp>
      <p:sp>
        <p:nvSpPr>
          <p:cNvPr id="35" name="Picture Placeholder 34"/>
          <p:cNvSpPr>
            <a:spLocks noGrp="1"/>
          </p:cNvSpPr>
          <p:nvPr>
            <p:ph type="pic" sz="quarter" idx="16"/>
          </p:nvPr>
        </p:nvSpPr>
        <p:spPr>
          <a:xfrm>
            <a:off x="8442960" y="2740003"/>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a:p>
        </p:txBody>
      </p:sp>
      <p:sp>
        <p:nvSpPr>
          <p:cNvPr id="37" name="Picture Placeholder 36"/>
          <p:cNvSpPr>
            <a:spLocks noGrp="1"/>
          </p:cNvSpPr>
          <p:nvPr>
            <p:ph type="pic" sz="quarter" idx="17"/>
          </p:nvPr>
        </p:nvSpPr>
        <p:spPr>
          <a:xfrm>
            <a:off x="9494520" y="2740003"/>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dirty="0"/>
          </a:p>
        </p:txBody>
      </p:sp>
      <p:sp>
        <p:nvSpPr>
          <p:cNvPr id="39" name="Picture Placeholder 38"/>
          <p:cNvSpPr>
            <a:spLocks noGrp="1"/>
          </p:cNvSpPr>
          <p:nvPr>
            <p:ph type="pic" sz="quarter" idx="18"/>
          </p:nvPr>
        </p:nvSpPr>
        <p:spPr>
          <a:xfrm>
            <a:off x="10546080" y="2740003"/>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dirty="0"/>
          </a:p>
        </p:txBody>
      </p:sp>
      <p:sp>
        <p:nvSpPr>
          <p:cNvPr id="42" name="Picture Placeholder 41"/>
          <p:cNvSpPr>
            <a:spLocks noGrp="1"/>
          </p:cNvSpPr>
          <p:nvPr>
            <p:ph type="pic" sz="quarter" idx="19"/>
          </p:nvPr>
        </p:nvSpPr>
        <p:spPr>
          <a:xfrm>
            <a:off x="6339840" y="3753224"/>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dirty="0"/>
          </a:p>
        </p:txBody>
      </p:sp>
      <p:sp>
        <p:nvSpPr>
          <p:cNvPr id="44" name="Picture Placeholder 43"/>
          <p:cNvSpPr>
            <a:spLocks noGrp="1"/>
          </p:cNvSpPr>
          <p:nvPr>
            <p:ph type="pic" sz="quarter" idx="20"/>
          </p:nvPr>
        </p:nvSpPr>
        <p:spPr>
          <a:xfrm>
            <a:off x="7391400" y="3753224"/>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dirty="0"/>
          </a:p>
        </p:txBody>
      </p:sp>
      <p:sp>
        <p:nvSpPr>
          <p:cNvPr id="46" name="Picture Placeholder 45"/>
          <p:cNvSpPr>
            <a:spLocks noGrp="1"/>
          </p:cNvSpPr>
          <p:nvPr>
            <p:ph type="pic" sz="quarter" idx="21"/>
          </p:nvPr>
        </p:nvSpPr>
        <p:spPr>
          <a:xfrm>
            <a:off x="8442960" y="3753224"/>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dirty="0"/>
          </a:p>
        </p:txBody>
      </p:sp>
      <p:sp>
        <p:nvSpPr>
          <p:cNvPr id="53" name="Picture Placeholder 52"/>
          <p:cNvSpPr>
            <a:spLocks noGrp="1"/>
          </p:cNvSpPr>
          <p:nvPr>
            <p:ph type="pic" sz="quarter" idx="22"/>
          </p:nvPr>
        </p:nvSpPr>
        <p:spPr>
          <a:xfrm>
            <a:off x="1090342" y="2653735"/>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a:p>
        </p:txBody>
      </p:sp>
      <p:sp>
        <p:nvSpPr>
          <p:cNvPr id="55" name="Picture Placeholder 54"/>
          <p:cNvSpPr>
            <a:spLocks noGrp="1"/>
          </p:cNvSpPr>
          <p:nvPr>
            <p:ph type="pic" sz="quarter" idx="23"/>
          </p:nvPr>
        </p:nvSpPr>
        <p:spPr>
          <a:xfrm>
            <a:off x="2027602" y="2516575"/>
            <a:ext cx="1097280" cy="1097280"/>
          </a:xfrm>
          <a:custGeom>
            <a:avLst/>
            <a:gdLst>
              <a:gd name="connsiteX0" fmla="*/ 548640 w 1097280"/>
              <a:gd name="connsiteY0" fmla="*/ 0 h 1097280"/>
              <a:gd name="connsiteX1" fmla="*/ 1097280 w 1097280"/>
              <a:gd name="connsiteY1" fmla="*/ 548640 h 1097280"/>
              <a:gd name="connsiteX2" fmla="*/ 548640 w 1097280"/>
              <a:gd name="connsiteY2" fmla="*/ 1097280 h 1097280"/>
              <a:gd name="connsiteX3" fmla="*/ 0 w 1097280"/>
              <a:gd name="connsiteY3" fmla="*/ 548640 h 1097280"/>
              <a:gd name="connsiteX4" fmla="*/ 548640 w 1097280"/>
              <a:gd name="connsiteY4" fmla="*/ 0 h 109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280" h="1097280">
                <a:moveTo>
                  <a:pt x="548640" y="0"/>
                </a:moveTo>
                <a:cubicBezTo>
                  <a:pt x="851646" y="0"/>
                  <a:pt x="1097280" y="245634"/>
                  <a:pt x="1097280" y="548640"/>
                </a:cubicBezTo>
                <a:cubicBezTo>
                  <a:pt x="1097280" y="851646"/>
                  <a:pt x="851646" y="1097280"/>
                  <a:pt x="548640" y="1097280"/>
                </a:cubicBezTo>
                <a:cubicBezTo>
                  <a:pt x="245634" y="1097280"/>
                  <a:pt x="0" y="851646"/>
                  <a:pt x="0" y="548640"/>
                </a:cubicBezTo>
                <a:cubicBezTo>
                  <a:pt x="0" y="245634"/>
                  <a:pt x="245634" y="0"/>
                  <a:pt x="548640" y="0"/>
                </a:cubicBezTo>
                <a:close/>
              </a:path>
            </a:pathLst>
          </a:custGeom>
        </p:spPr>
        <p:txBody>
          <a:bodyPr wrap="square">
            <a:noAutofit/>
          </a:bodyPr>
          <a:lstStyle/>
          <a:p>
            <a:endParaRPr lang="en-US"/>
          </a:p>
        </p:txBody>
      </p:sp>
      <p:sp>
        <p:nvSpPr>
          <p:cNvPr id="57" name="Picture Placeholder 56"/>
          <p:cNvSpPr>
            <a:spLocks noGrp="1"/>
          </p:cNvSpPr>
          <p:nvPr>
            <p:ph type="pic" sz="quarter" idx="24"/>
          </p:nvPr>
        </p:nvSpPr>
        <p:spPr>
          <a:xfrm>
            <a:off x="3240723" y="2653735"/>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3400"/>
                                  </p:stCondLst>
                                  <p:endCondLst>
                                    <p:cond evt="begin" delay="0">
                                      <p:tn val="5"/>
                                    </p:cond>
                                  </p:endCondLst>
                                  <p:childTnLst>
                                    <p:set>
                                      <p:cBhvr>
                                        <p:cTn id="6" dur="1" fill="hold">
                                          <p:stCondLst>
                                            <p:cond delay="0"/>
                                          </p:stCondLst>
                                        </p:cTn>
                                        <p:tgtEl>
                                          <p:spTgt spid="53"/>
                                        </p:tgtEl>
                                        <p:attrNameLst>
                                          <p:attrName>style.visibility</p:attrName>
                                        </p:attrNameLst>
                                      </p:cBhvr>
                                      <p:to>
                                        <p:strVal val="visible"/>
                                      </p:to>
                                    </p:set>
                                    <p:anim calcmode="lin" valueType="num">
                                      <p:cBhvr>
                                        <p:cTn id="7" dur="500" fill="hold"/>
                                        <p:tgtEl>
                                          <p:spTgt spid="53"/>
                                        </p:tgtEl>
                                        <p:attrNameLst>
                                          <p:attrName>ppt_w</p:attrName>
                                        </p:attrNameLst>
                                      </p:cBhvr>
                                      <p:tavLst>
                                        <p:tav tm="0">
                                          <p:val>
                                            <p:fltVal val="0"/>
                                          </p:val>
                                        </p:tav>
                                        <p:tav tm="100000">
                                          <p:val>
                                            <p:strVal val="#ppt_w"/>
                                          </p:val>
                                        </p:tav>
                                      </p:tavLst>
                                    </p:anim>
                                    <p:anim calcmode="lin" valueType="num">
                                      <p:cBhvr>
                                        <p:cTn id="8" dur="500" fill="hold"/>
                                        <p:tgtEl>
                                          <p:spTgt spid="53"/>
                                        </p:tgtEl>
                                        <p:attrNameLst>
                                          <p:attrName>ppt_h</p:attrName>
                                        </p:attrNameLst>
                                      </p:cBhvr>
                                      <p:tavLst>
                                        <p:tav tm="0">
                                          <p:val>
                                            <p:fltVal val="0"/>
                                          </p:val>
                                        </p:tav>
                                        <p:tav tm="100000">
                                          <p:val>
                                            <p:strVal val="#ppt_h"/>
                                          </p:val>
                                        </p:tav>
                                      </p:tavLst>
                                    </p:anim>
                                    <p:anim calcmode="lin" valueType="num">
                                      <p:cBhvr>
                                        <p:cTn id="9" dur="500" fill="hold"/>
                                        <p:tgtEl>
                                          <p:spTgt spid="53"/>
                                        </p:tgtEl>
                                        <p:attrNameLst>
                                          <p:attrName>style.rotation</p:attrName>
                                        </p:attrNameLst>
                                      </p:cBhvr>
                                      <p:tavLst>
                                        <p:tav tm="0">
                                          <p:val>
                                            <p:fltVal val="360"/>
                                          </p:val>
                                        </p:tav>
                                        <p:tav tm="100000">
                                          <p:val>
                                            <p:fltVal val="0"/>
                                          </p:val>
                                        </p:tav>
                                      </p:tavLst>
                                    </p:anim>
                                    <p:animEffect transition="in" filter="fade">
                                      <p:cBhvr>
                                        <p:cTn id="10" dur="500"/>
                                        <p:tgtEl>
                                          <p:spTgt spid="53"/>
                                        </p:tgtEl>
                                      </p:cBhvr>
                                    </p:animEffect>
                                  </p:childTnLst>
                                </p:cTn>
                              </p:par>
                              <p:par>
                                <p:cTn id="11" presetID="49" presetClass="entr" presetSubtype="0" decel="100000" fill="hold" grpId="0" nodeType="withEffect" nodePh="1">
                                  <p:stCondLst>
                                    <p:cond delay="3600"/>
                                  </p:stCondLst>
                                  <p:endCondLst>
                                    <p:cond evt="begin" delay="0">
                                      <p:tn val="11"/>
                                    </p:cond>
                                  </p:endCondLst>
                                  <p:childTnLst>
                                    <p:set>
                                      <p:cBhvr>
                                        <p:cTn id="12" dur="1" fill="hold">
                                          <p:stCondLst>
                                            <p:cond delay="0"/>
                                          </p:stCondLst>
                                        </p:cTn>
                                        <p:tgtEl>
                                          <p:spTgt spid="55"/>
                                        </p:tgtEl>
                                        <p:attrNameLst>
                                          <p:attrName>style.visibility</p:attrName>
                                        </p:attrNameLst>
                                      </p:cBhvr>
                                      <p:to>
                                        <p:strVal val="visible"/>
                                      </p:to>
                                    </p:set>
                                    <p:anim calcmode="lin" valueType="num">
                                      <p:cBhvr>
                                        <p:cTn id="13" dur="500" fill="hold"/>
                                        <p:tgtEl>
                                          <p:spTgt spid="55"/>
                                        </p:tgtEl>
                                        <p:attrNameLst>
                                          <p:attrName>ppt_w</p:attrName>
                                        </p:attrNameLst>
                                      </p:cBhvr>
                                      <p:tavLst>
                                        <p:tav tm="0">
                                          <p:val>
                                            <p:fltVal val="0"/>
                                          </p:val>
                                        </p:tav>
                                        <p:tav tm="100000">
                                          <p:val>
                                            <p:strVal val="#ppt_w"/>
                                          </p:val>
                                        </p:tav>
                                      </p:tavLst>
                                    </p:anim>
                                    <p:anim calcmode="lin" valueType="num">
                                      <p:cBhvr>
                                        <p:cTn id="14" dur="500" fill="hold"/>
                                        <p:tgtEl>
                                          <p:spTgt spid="55"/>
                                        </p:tgtEl>
                                        <p:attrNameLst>
                                          <p:attrName>ppt_h</p:attrName>
                                        </p:attrNameLst>
                                      </p:cBhvr>
                                      <p:tavLst>
                                        <p:tav tm="0">
                                          <p:val>
                                            <p:fltVal val="0"/>
                                          </p:val>
                                        </p:tav>
                                        <p:tav tm="100000">
                                          <p:val>
                                            <p:strVal val="#ppt_h"/>
                                          </p:val>
                                        </p:tav>
                                      </p:tavLst>
                                    </p:anim>
                                    <p:anim calcmode="lin" valueType="num">
                                      <p:cBhvr>
                                        <p:cTn id="15" dur="500" fill="hold"/>
                                        <p:tgtEl>
                                          <p:spTgt spid="55"/>
                                        </p:tgtEl>
                                        <p:attrNameLst>
                                          <p:attrName>style.rotation</p:attrName>
                                        </p:attrNameLst>
                                      </p:cBhvr>
                                      <p:tavLst>
                                        <p:tav tm="0">
                                          <p:val>
                                            <p:fltVal val="360"/>
                                          </p:val>
                                        </p:tav>
                                        <p:tav tm="100000">
                                          <p:val>
                                            <p:fltVal val="0"/>
                                          </p:val>
                                        </p:tav>
                                      </p:tavLst>
                                    </p:anim>
                                    <p:animEffect transition="in" filter="fade">
                                      <p:cBhvr>
                                        <p:cTn id="16" dur="500"/>
                                        <p:tgtEl>
                                          <p:spTgt spid="55"/>
                                        </p:tgtEl>
                                      </p:cBhvr>
                                    </p:animEffect>
                                  </p:childTnLst>
                                </p:cTn>
                              </p:par>
                              <p:par>
                                <p:cTn id="17" presetID="49" presetClass="entr" presetSubtype="0" decel="100000" fill="hold" grpId="0" nodeType="withEffect" nodePh="1">
                                  <p:stCondLst>
                                    <p:cond delay="3800"/>
                                  </p:stCondLst>
                                  <p:endCondLst>
                                    <p:cond evt="begin" delay="0">
                                      <p:tn val="17"/>
                                    </p:cond>
                                  </p:endCondLst>
                                  <p:childTnLst>
                                    <p:set>
                                      <p:cBhvr>
                                        <p:cTn id="18" dur="1" fill="hold">
                                          <p:stCondLst>
                                            <p:cond delay="0"/>
                                          </p:stCondLst>
                                        </p:cTn>
                                        <p:tgtEl>
                                          <p:spTgt spid="57"/>
                                        </p:tgtEl>
                                        <p:attrNameLst>
                                          <p:attrName>style.visibility</p:attrName>
                                        </p:attrNameLst>
                                      </p:cBhvr>
                                      <p:to>
                                        <p:strVal val="visible"/>
                                      </p:to>
                                    </p:set>
                                    <p:anim calcmode="lin" valueType="num">
                                      <p:cBhvr>
                                        <p:cTn id="19" dur="500" fill="hold"/>
                                        <p:tgtEl>
                                          <p:spTgt spid="57"/>
                                        </p:tgtEl>
                                        <p:attrNameLst>
                                          <p:attrName>ppt_w</p:attrName>
                                        </p:attrNameLst>
                                      </p:cBhvr>
                                      <p:tavLst>
                                        <p:tav tm="0">
                                          <p:val>
                                            <p:fltVal val="0"/>
                                          </p:val>
                                        </p:tav>
                                        <p:tav tm="100000">
                                          <p:val>
                                            <p:strVal val="#ppt_w"/>
                                          </p:val>
                                        </p:tav>
                                      </p:tavLst>
                                    </p:anim>
                                    <p:anim calcmode="lin" valueType="num">
                                      <p:cBhvr>
                                        <p:cTn id="20" dur="500" fill="hold"/>
                                        <p:tgtEl>
                                          <p:spTgt spid="57"/>
                                        </p:tgtEl>
                                        <p:attrNameLst>
                                          <p:attrName>ppt_h</p:attrName>
                                        </p:attrNameLst>
                                      </p:cBhvr>
                                      <p:tavLst>
                                        <p:tav tm="0">
                                          <p:val>
                                            <p:fltVal val="0"/>
                                          </p:val>
                                        </p:tav>
                                        <p:tav tm="100000">
                                          <p:val>
                                            <p:strVal val="#ppt_h"/>
                                          </p:val>
                                        </p:tav>
                                      </p:tavLst>
                                    </p:anim>
                                    <p:anim calcmode="lin" valueType="num">
                                      <p:cBhvr>
                                        <p:cTn id="21" dur="500" fill="hold"/>
                                        <p:tgtEl>
                                          <p:spTgt spid="57"/>
                                        </p:tgtEl>
                                        <p:attrNameLst>
                                          <p:attrName>style.rotation</p:attrName>
                                        </p:attrNameLst>
                                      </p:cBhvr>
                                      <p:tavLst>
                                        <p:tav tm="0">
                                          <p:val>
                                            <p:fltVal val="360"/>
                                          </p:val>
                                        </p:tav>
                                        <p:tav tm="100000">
                                          <p:val>
                                            <p:fltVal val="0"/>
                                          </p:val>
                                        </p:tav>
                                      </p:tavLst>
                                    </p:anim>
                                    <p:animEffect transition="in" filter="fade">
                                      <p:cBhvr>
                                        <p:cTn id="22" dur="500"/>
                                        <p:tgtEl>
                                          <p:spTgt spid="57"/>
                                        </p:tgtEl>
                                      </p:cBhvr>
                                    </p:animEffect>
                                  </p:childTnLst>
                                </p:cTn>
                              </p:par>
                              <p:par>
                                <p:cTn id="23" presetID="49" presetClass="entr" presetSubtype="0" decel="100000" fill="hold" grpId="0" nodeType="withEffect" nodePh="1">
                                  <p:stCondLst>
                                    <p:cond delay="4600"/>
                                  </p:stCondLst>
                                  <p:endCondLst>
                                    <p:cond evt="begin" delay="0">
                                      <p:tn val="23"/>
                                    </p:cond>
                                  </p:endCondLst>
                                  <p:childTnLst>
                                    <p:set>
                                      <p:cBhvr>
                                        <p:cTn id="24" dur="1" fill="hold">
                                          <p:stCondLst>
                                            <p:cond delay="0"/>
                                          </p:stCondLst>
                                        </p:cTn>
                                        <p:tgtEl>
                                          <p:spTgt spid="39"/>
                                        </p:tgtEl>
                                        <p:attrNameLst>
                                          <p:attrName>style.visibility</p:attrName>
                                        </p:attrNameLst>
                                      </p:cBhvr>
                                      <p:to>
                                        <p:strVal val="visible"/>
                                      </p:to>
                                    </p:set>
                                    <p:anim calcmode="lin" valueType="num">
                                      <p:cBhvr>
                                        <p:cTn id="25" dur="500" fill="hold"/>
                                        <p:tgtEl>
                                          <p:spTgt spid="39"/>
                                        </p:tgtEl>
                                        <p:attrNameLst>
                                          <p:attrName>ppt_w</p:attrName>
                                        </p:attrNameLst>
                                      </p:cBhvr>
                                      <p:tavLst>
                                        <p:tav tm="0">
                                          <p:val>
                                            <p:fltVal val="0"/>
                                          </p:val>
                                        </p:tav>
                                        <p:tav tm="100000">
                                          <p:val>
                                            <p:strVal val="#ppt_w"/>
                                          </p:val>
                                        </p:tav>
                                      </p:tavLst>
                                    </p:anim>
                                    <p:anim calcmode="lin" valueType="num">
                                      <p:cBhvr>
                                        <p:cTn id="26" dur="500" fill="hold"/>
                                        <p:tgtEl>
                                          <p:spTgt spid="39"/>
                                        </p:tgtEl>
                                        <p:attrNameLst>
                                          <p:attrName>ppt_h</p:attrName>
                                        </p:attrNameLst>
                                      </p:cBhvr>
                                      <p:tavLst>
                                        <p:tav tm="0">
                                          <p:val>
                                            <p:fltVal val="0"/>
                                          </p:val>
                                        </p:tav>
                                        <p:tav tm="100000">
                                          <p:val>
                                            <p:strVal val="#ppt_h"/>
                                          </p:val>
                                        </p:tav>
                                      </p:tavLst>
                                    </p:anim>
                                    <p:anim calcmode="lin" valueType="num">
                                      <p:cBhvr>
                                        <p:cTn id="27" dur="500" fill="hold"/>
                                        <p:tgtEl>
                                          <p:spTgt spid="39"/>
                                        </p:tgtEl>
                                        <p:attrNameLst>
                                          <p:attrName>style.rotation</p:attrName>
                                        </p:attrNameLst>
                                      </p:cBhvr>
                                      <p:tavLst>
                                        <p:tav tm="0">
                                          <p:val>
                                            <p:fltVal val="360"/>
                                          </p:val>
                                        </p:tav>
                                        <p:tav tm="100000">
                                          <p:val>
                                            <p:fltVal val="0"/>
                                          </p:val>
                                        </p:tav>
                                      </p:tavLst>
                                    </p:anim>
                                    <p:animEffect transition="in" filter="fade">
                                      <p:cBhvr>
                                        <p:cTn id="28" dur="500"/>
                                        <p:tgtEl>
                                          <p:spTgt spid="39"/>
                                        </p:tgtEl>
                                      </p:cBhvr>
                                    </p:animEffect>
                                  </p:childTnLst>
                                </p:cTn>
                              </p:par>
                              <p:par>
                                <p:cTn id="29" presetID="49" presetClass="entr" presetSubtype="0" decel="100000" fill="hold" grpId="0" nodeType="withEffect" nodePh="1">
                                  <p:stCondLst>
                                    <p:cond delay="4800"/>
                                  </p:stCondLst>
                                  <p:endCondLst>
                                    <p:cond evt="begin" delay="0">
                                      <p:tn val="29"/>
                                    </p:cond>
                                  </p:endCondLst>
                                  <p:childTnLst>
                                    <p:set>
                                      <p:cBhvr>
                                        <p:cTn id="30" dur="1" fill="hold">
                                          <p:stCondLst>
                                            <p:cond delay="0"/>
                                          </p:stCondLst>
                                        </p:cTn>
                                        <p:tgtEl>
                                          <p:spTgt spid="37"/>
                                        </p:tgtEl>
                                        <p:attrNameLst>
                                          <p:attrName>style.visibility</p:attrName>
                                        </p:attrNameLst>
                                      </p:cBhvr>
                                      <p:to>
                                        <p:strVal val="visible"/>
                                      </p:to>
                                    </p:set>
                                    <p:anim calcmode="lin" valueType="num">
                                      <p:cBhvr>
                                        <p:cTn id="31" dur="500" fill="hold"/>
                                        <p:tgtEl>
                                          <p:spTgt spid="37"/>
                                        </p:tgtEl>
                                        <p:attrNameLst>
                                          <p:attrName>ppt_w</p:attrName>
                                        </p:attrNameLst>
                                      </p:cBhvr>
                                      <p:tavLst>
                                        <p:tav tm="0">
                                          <p:val>
                                            <p:fltVal val="0"/>
                                          </p:val>
                                        </p:tav>
                                        <p:tav tm="100000">
                                          <p:val>
                                            <p:strVal val="#ppt_w"/>
                                          </p:val>
                                        </p:tav>
                                      </p:tavLst>
                                    </p:anim>
                                    <p:anim calcmode="lin" valueType="num">
                                      <p:cBhvr>
                                        <p:cTn id="32" dur="500" fill="hold"/>
                                        <p:tgtEl>
                                          <p:spTgt spid="37"/>
                                        </p:tgtEl>
                                        <p:attrNameLst>
                                          <p:attrName>ppt_h</p:attrName>
                                        </p:attrNameLst>
                                      </p:cBhvr>
                                      <p:tavLst>
                                        <p:tav tm="0">
                                          <p:val>
                                            <p:fltVal val="0"/>
                                          </p:val>
                                        </p:tav>
                                        <p:tav tm="100000">
                                          <p:val>
                                            <p:strVal val="#ppt_h"/>
                                          </p:val>
                                        </p:tav>
                                      </p:tavLst>
                                    </p:anim>
                                    <p:anim calcmode="lin" valueType="num">
                                      <p:cBhvr>
                                        <p:cTn id="33" dur="500" fill="hold"/>
                                        <p:tgtEl>
                                          <p:spTgt spid="37"/>
                                        </p:tgtEl>
                                        <p:attrNameLst>
                                          <p:attrName>style.rotation</p:attrName>
                                        </p:attrNameLst>
                                      </p:cBhvr>
                                      <p:tavLst>
                                        <p:tav tm="0">
                                          <p:val>
                                            <p:fltVal val="360"/>
                                          </p:val>
                                        </p:tav>
                                        <p:tav tm="100000">
                                          <p:val>
                                            <p:fltVal val="0"/>
                                          </p:val>
                                        </p:tav>
                                      </p:tavLst>
                                    </p:anim>
                                    <p:animEffect transition="in" filter="fade">
                                      <p:cBhvr>
                                        <p:cTn id="34" dur="500"/>
                                        <p:tgtEl>
                                          <p:spTgt spid="37"/>
                                        </p:tgtEl>
                                      </p:cBhvr>
                                    </p:animEffect>
                                  </p:childTnLst>
                                </p:cTn>
                              </p:par>
                              <p:par>
                                <p:cTn id="35" presetID="49" presetClass="entr" presetSubtype="0" decel="100000" fill="hold" grpId="0" nodeType="withEffect" nodePh="1">
                                  <p:stCondLst>
                                    <p:cond delay="5000"/>
                                  </p:stCondLst>
                                  <p:endCondLst>
                                    <p:cond evt="begin" delay="0">
                                      <p:tn val="35"/>
                                    </p:cond>
                                  </p:endCondLst>
                                  <p:childTnLst>
                                    <p:set>
                                      <p:cBhvr>
                                        <p:cTn id="36" dur="1" fill="hold">
                                          <p:stCondLst>
                                            <p:cond delay="0"/>
                                          </p:stCondLst>
                                        </p:cTn>
                                        <p:tgtEl>
                                          <p:spTgt spid="35"/>
                                        </p:tgtEl>
                                        <p:attrNameLst>
                                          <p:attrName>style.visibility</p:attrName>
                                        </p:attrNameLst>
                                      </p:cBhvr>
                                      <p:to>
                                        <p:strVal val="visible"/>
                                      </p:to>
                                    </p:set>
                                    <p:anim calcmode="lin" valueType="num">
                                      <p:cBhvr>
                                        <p:cTn id="37" dur="500" fill="hold"/>
                                        <p:tgtEl>
                                          <p:spTgt spid="35"/>
                                        </p:tgtEl>
                                        <p:attrNameLst>
                                          <p:attrName>ppt_w</p:attrName>
                                        </p:attrNameLst>
                                      </p:cBhvr>
                                      <p:tavLst>
                                        <p:tav tm="0">
                                          <p:val>
                                            <p:fltVal val="0"/>
                                          </p:val>
                                        </p:tav>
                                        <p:tav tm="100000">
                                          <p:val>
                                            <p:strVal val="#ppt_w"/>
                                          </p:val>
                                        </p:tav>
                                      </p:tavLst>
                                    </p:anim>
                                    <p:anim calcmode="lin" valueType="num">
                                      <p:cBhvr>
                                        <p:cTn id="38" dur="500" fill="hold"/>
                                        <p:tgtEl>
                                          <p:spTgt spid="35"/>
                                        </p:tgtEl>
                                        <p:attrNameLst>
                                          <p:attrName>ppt_h</p:attrName>
                                        </p:attrNameLst>
                                      </p:cBhvr>
                                      <p:tavLst>
                                        <p:tav tm="0">
                                          <p:val>
                                            <p:fltVal val="0"/>
                                          </p:val>
                                        </p:tav>
                                        <p:tav tm="100000">
                                          <p:val>
                                            <p:strVal val="#ppt_h"/>
                                          </p:val>
                                        </p:tav>
                                      </p:tavLst>
                                    </p:anim>
                                    <p:anim calcmode="lin" valueType="num">
                                      <p:cBhvr>
                                        <p:cTn id="39" dur="500" fill="hold"/>
                                        <p:tgtEl>
                                          <p:spTgt spid="35"/>
                                        </p:tgtEl>
                                        <p:attrNameLst>
                                          <p:attrName>style.rotation</p:attrName>
                                        </p:attrNameLst>
                                      </p:cBhvr>
                                      <p:tavLst>
                                        <p:tav tm="0">
                                          <p:val>
                                            <p:fltVal val="360"/>
                                          </p:val>
                                        </p:tav>
                                        <p:tav tm="100000">
                                          <p:val>
                                            <p:fltVal val="0"/>
                                          </p:val>
                                        </p:tav>
                                      </p:tavLst>
                                    </p:anim>
                                    <p:animEffect transition="in" filter="fade">
                                      <p:cBhvr>
                                        <p:cTn id="40" dur="500"/>
                                        <p:tgtEl>
                                          <p:spTgt spid="35"/>
                                        </p:tgtEl>
                                      </p:cBhvr>
                                    </p:animEffect>
                                  </p:childTnLst>
                                </p:cTn>
                              </p:par>
                              <p:par>
                                <p:cTn id="41" presetID="49" presetClass="entr" presetSubtype="0" decel="100000" fill="hold" grpId="0" nodeType="withEffect" nodePh="1">
                                  <p:stCondLst>
                                    <p:cond delay="5200"/>
                                  </p:stCondLst>
                                  <p:endCondLst>
                                    <p:cond evt="begin" delay="0">
                                      <p:tn val="41"/>
                                    </p:cond>
                                  </p:endCondLst>
                                  <p:childTnLst>
                                    <p:set>
                                      <p:cBhvr>
                                        <p:cTn id="42" dur="1" fill="hold">
                                          <p:stCondLst>
                                            <p:cond delay="0"/>
                                          </p:stCondLst>
                                        </p:cTn>
                                        <p:tgtEl>
                                          <p:spTgt spid="33"/>
                                        </p:tgtEl>
                                        <p:attrNameLst>
                                          <p:attrName>style.visibility</p:attrName>
                                        </p:attrNameLst>
                                      </p:cBhvr>
                                      <p:to>
                                        <p:strVal val="visible"/>
                                      </p:to>
                                    </p:set>
                                    <p:anim calcmode="lin" valueType="num">
                                      <p:cBhvr>
                                        <p:cTn id="43" dur="500" fill="hold"/>
                                        <p:tgtEl>
                                          <p:spTgt spid="33"/>
                                        </p:tgtEl>
                                        <p:attrNameLst>
                                          <p:attrName>ppt_w</p:attrName>
                                        </p:attrNameLst>
                                      </p:cBhvr>
                                      <p:tavLst>
                                        <p:tav tm="0">
                                          <p:val>
                                            <p:fltVal val="0"/>
                                          </p:val>
                                        </p:tav>
                                        <p:tav tm="100000">
                                          <p:val>
                                            <p:strVal val="#ppt_w"/>
                                          </p:val>
                                        </p:tav>
                                      </p:tavLst>
                                    </p:anim>
                                    <p:anim calcmode="lin" valueType="num">
                                      <p:cBhvr>
                                        <p:cTn id="44" dur="500" fill="hold"/>
                                        <p:tgtEl>
                                          <p:spTgt spid="33"/>
                                        </p:tgtEl>
                                        <p:attrNameLst>
                                          <p:attrName>ppt_h</p:attrName>
                                        </p:attrNameLst>
                                      </p:cBhvr>
                                      <p:tavLst>
                                        <p:tav tm="0">
                                          <p:val>
                                            <p:fltVal val="0"/>
                                          </p:val>
                                        </p:tav>
                                        <p:tav tm="100000">
                                          <p:val>
                                            <p:strVal val="#ppt_h"/>
                                          </p:val>
                                        </p:tav>
                                      </p:tavLst>
                                    </p:anim>
                                    <p:anim calcmode="lin" valueType="num">
                                      <p:cBhvr>
                                        <p:cTn id="45" dur="500" fill="hold"/>
                                        <p:tgtEl>
                                          <p:spTgt spid="33"/>
                                        </p:tgtEl>
                                        <p:attrNameLst>
                                          <p:attrName>style.rotation</p:attrName>
                                        </p:attrNameLst>
                                      </p:cBhvr>
                                      <p:tavLst>
                                        <p:tav tm="0">
                                          <p:val>
                                            <p:fltVal val="360"/>
                                          </p:val>
                                        </p:tav>
                                        <p:tav tm="100000">
                                          <p:val>
                                            <p:fltVal val="0"/>
                                          </p:val>
                                        </p:tav>
                                      </p:tavLst>
                                    </p:anim>
                                    <p:animEffect transition="in" filter="fade">
                                      <p:cBhvr>
                                        <p:cTn id="46" dur="500"/>
                                        <p:tgtEl>
                                          <p:spTgt spid="33"/>
                                        </p:tgtEl>
                                      </p:cBhvr>
                                    </p:animEffect>
                                  </p:childTnLst>
                                </p:cTn>
                              </p:par>
                              <p:par>
                                <p:cTn id="47" presetID="49" presetClass="entr" presetSubtype="0" decel="100000" fill="hold" grpId="0" nodeType="withEffect" nodePh="1">
                                  <p:stCondLst>
                                    <p:cond delay="5400"/>
                                  </p:stCondLst>
                                  <p:endCondLst>
                                    <p:cond evt="begin" delay="0">
                                      <p:tn val="47"/>
                                    </p:cond>
                                  </p:endCondLst>
                                  <p:childTnLst>
                                    <p:set>
                                      <p:cBhvr>
                                        <p:cTn id="48" dur="1" fill="hold">
                                          <p:stCondLst>
                                            <p:cond delay="0"/>
                                          </p:stCondLst>
                                        </p:cTn>
                                        <p:tgtEl>
                                          <p:spTgt spid="31"/>
                                        </p:tgtEl>
                                        <p:attrNameLst>
                                          <p:attrName>style.visibility</p:attrName>
                                        </p:attrNameLst>
                                      </p:cBhvr>
                                      <p:to>
                                        <p:strVal val="visible"/>
                                      </p:to>
                                    </p:set>
                                    <p:anim calcmode="lin" valueType="num">
                                      <p:cBhvr>
                                        <p:cTn id="49" dur="500" fill="hold"/>
                                        <p:tgtEl>
                                          <p:spTgt spid="31"/>
                                        </p:tgtEl>
                                        <p:attrNameLst>
                                          <p:attrName>ppt_w</p:attrName>
                                        </p:attrNameLst>
                                      </p:cBhvr>
                                      <p:tavLst>
                                        <p:tav tm="0">
                                          <p:val>
                                            <p:fltVal val="0"/>
                                          </p:val>
                                        </p:tav>
                                        <p:tav tm="100000">
                                          <p:val>
                                            <p:strVal val="#ppt_w"/>
                                          </p:val>
                                        </p:tav>
                                      </p:tavLst>
                                    </p:anim>
                                    <p:anim calcmode="lin" valueType="num">
                                      <p:cBhvr>
                                        <p:cTn id="50" dur="500" fill="hold"/>
                                        <p:tgtEl>
                                          <p:spTgt spid="31"/>
                                        </p:tgtEl>
                                        <p:attrNameLst>
                                          <p:attrName>ppt_h</p:attrName>
                                        </p:attrNameLst>
                                      </p:cBhvr>
                                      <p:tavLst>
                                        <p:tav tm="0">
                                          <p:val>
                                            <p:fltVal val="0"/>
                                          </p:val>
                                        </p:tav>
                                        <p:tav tm="100000">
                                          <p:val>
                                            <p:strVal val="#ppt_h"/>
                                          </p:val>
                                        </p:tav>
                                      </p:tavLst>
                                    </p:anim>
                                    <p:anim calcmode="lin" valueType="num">
                                      <p:cBhvr>
                                        <p:cTn id="51" dur="500" fill="hold"/>
                                        <p:tgtEl>
                                          <p:spTgt spid="31"/>
                                        </p:tgtEl>
                                        <p:attrNameLst>
                                          <p:attrName>style.rotation</p:attrName>
                                        </p:attrNameLst>
                                      </p:cBhvr>
                                      <p:tavLst>
                                        <p:tav tm="0">
                                          <p:val>
                                            <p:fltVal val="360"/>
                                          </p:val>
                                        </p:tav>
                                        <p:tav tm="100000">
                                          <p:val>
                                            <p:fltVal val="0"/>
                                          </p:val>
                                        </p:tav>
                                      </p:tavLst>
                                    </p:anim>
                                    <p:animEffect transition="in" filter="fade">
                                      <p:cBhvr>
                                        <p:cTn id="52" dur="500"/>
                                        <p:tgtEl>
                                          <p:spTgt spid="31"/>
                                        </p:tgtEl>
                                      </p:cBhvr>
                                    </p:animEffect>
                                  </p:childTnLst>
                                </p:cTn>
                              </p:par>
                              <p:par>
                                <p:cTn id="53" presetID="49" presetClass="entr" presetSubtype="0" decel="100000" fill="hold" grpId="0" nodeType="withEffect" nodePh="1">
                                  <p:stCondLst>
                                    <p:cond delay="5600"/>
                                  </p:stCondLst>
                                  <p:endCondLst>
                                    <p:cond evt="begin" delay="0">
                                      <p:tn val="53"/>
                                    </p:cond>
                                  </p:endCondLst>
                                  <p:childTnLst>
                                    <p:set>
                                      <p:cBhvr>
                                        <p:cTn id="54" dur="1" fill="hold">
                                          <p:stCondLst>
                                            <p:cond delay="0"/>
                                          </p:stCondLst>
                                        </p:cTn>
                                        <p:tgtEl>
                                          <p:spTgt spid="42"/>
                                        </p:tgtEl>
                                        <p:attrNameLst>
                                          <p:attrName>style.visibility</p:attrName>
                                        </p:attrNameLst>
                                      </p:cBhvr>
                                      <p:to>
                                        <p:strVal val="visible"/>
                                      </p:to>
                                    </p:set>
                                    <p:anim calcmode="lin" valueType="num">
                                      <p:cBhvr>
                                        <p:cTn id="55" dur="500" fill="hold"/>
                                        <p:tgtEl>
                                          <p:spTgt spid="42"/>
                                        </p:tgtEl>
                                        <p:attrNameLst>
                                          <p:attrName>ppt_w</p:attrName>
                                        </p:attrNameLst>
                                      </p:cBhvr>
                                      <p:tavLst>
                                        <p:tav tm="0">
                                          <p:val>
                                            <p:fltVal val="0"/>
                                          </p:val>
                                        </p:tav>
                                        <p:tav tm="100000">
                                          <p:val>
                                            <p:strVal val="#ppt_w"/>
                                          </p:val>
                                        </p:tav>
                                      </p:tavLst>
                                    </p:anim>
                                    <p:anim calcmode="lin" valueType="num">
                                      <p:cBhvr>
                                        <p:cTn id="56" dur="500" fill="hold"/>
                                        <p:tgtEl>
                                          <p:spTgt spid="42"/>
                                        </p:tgtEl>
                                        <p:attrNameLst>
                                          <p:attrName>ppt_h</p:attrName>
                                        </p:attrNameLst>
                                      </p:cBhvr>
                                      <p:tavLst>
                                        <p:tav tm="0">
                                          <p:val>
                                            <p:fltVal val="0"/>
                                          </p:val>
                                        </p:tav>
                                        <p:tav tm="100000">
                                          <p:val>
                                            <p:strVal val="#ppt_h"/>
                                          </p:val>
                                        </p:tav>
                                      </p:tavLst>
                                    </p:anim>
                                    <p:anim calcmode="lin" valueType="num">
                                      <p:cBhvr>
                                        <p:cTn id="57" dur="500" fill="hold"/>
                                        <p:tgtEl>
                                          <p:spTgt spid="42"/>
                                        </p:tgtEl>
                                        <p:attrNameLst>
                                          <p:attrName>style.rotation</p:attrName>
                                        </p:attrNameLst>
                                      </p:cBhvr>
                                      <p:tavLst>
                                        <p:tav tm="0">
                                          <p:val>
                                            <p:fltVal val="360"/>
                                          </p:val>
                                        </p:tav>
                                        <p:tav tm="100000">
                                          <p:val>
                                            <p:fltVal val="0"/>
                                          </p:val>
                                        </p:tav>
                                      </p:tavLst>
                                    </p:anim>
                                    <p:animEffect transition="in" filter="fade">
                                      <p:cBhvr>
                                        <p:cTn id="58" dur="500"/>
                                        <p:tgtEl>
                                          <p:spTgt spid="42"/>
                                        </p:tgtEl>
                                      </p:cBhvr>
                                    </p:animEffect>
                                  </p:childTnLst>
                                </p:cTn>
                              </p:par>
                              <p:par>
                                <p:cTn id="59" presetID="49" presetClass="entr" presetSubtype="0" decel="100000" fill="hold" grpId="0" nodeType="withEffect" nodePh="1">
                                  <p:stCondLst>
                                    <p:cond delay="5800"/>
                                  </p:stCondLst>
                                  <p:endCondLst>
                                    <p:cond evt="begin" delay="0">
                                      <p:tn val="59"/>
                                    </p:cond>
                                  </p:endCondLst>
                                  <p:childTnLst>
                                    <p:set>
                                      <p:cBhvr>
                                        <p:cTn id="60" dur="1" fill="hold">
                                          <p:stCondLst>
                                            <p:cond delay="0"/>
                                          </p:stCondLst>
                                        </p:cTn>
                                        <p:tgtEl>
                                          <p:spTgt spid="44"/>
                                        </p:tgtEl>
                                        <p:attrNameLst>
                                          <p:attrName>style.visibility</p:attrName>
                                        </p:attrNameLst>
                                      </p:cBhvr>
                                      <p:to>
                                        <p:strVal val="visible"/>
                                      </p:to>
                                    </p:set>
                                    <p:anim calcmode="lin" valueType="num">
                                      <p:cBhvr>
                                        <p:cTn id="61" dur="500" fill="hold"/>
                                        <p:tgtEl>
                                          <p:spTgt spid="44"/>
                                        </p:tgtEl>
                                        <p:attrNameLst>
                                          <p:attrName>ppt_w</p:attrName>
                                        </p:attrNameLst>
                                      </p:cBhvr>
                                      <p:tavLst>
                                        <p:tav tm="0">
                                          <p:val>
                                            <p:fltVal val="0"/>
                                          </p:val>
                                        </p:tav>
                                        <p:tav tm="100000">
                                          <p:val>
                                            <p:strVal val="#ppt_w"/>
                                          </p:val>
                                        </p:tav>
                                      </p:tavLst>
                                    </p:anim>
                                    <p:anim calcmode="lin" valueType="num">
                                      <p:cBhvr>
                                        <p:cTn id="62" dur="500" fill="hold"/>
                                        <p:tgtEl>
                                          <p:spTgt spid="44"/>
                                        </p:tgtEl>
                                        <p:attrNameLst>
                                          <p:attrName>ppt_h</p:attrName>
                                        </p:attrNameLst>
                                      </p:cBhvr>
                                      <p:tavLst>
                                        <p:tav tm="0">
                                          <p:val>
                                            <p:fltVal val="0"/>
                                          </p:val>
                                        </p:tav>
                                        <p:tav tm="100000">
                                          <p:val>
                                            <p:strVal val="#ppt_h"/>
                                          </p:val>
                                        </p:tav>
                                      </p:tavLst>
                                    </p:anim>
                                    <p:anim calcmode="lin" valueType="num">
                                      <p:cBhvr>
                                        <p:cTn id="63" dur="500" fill="hold"/>
                                        <p:tgtEl>
                                          <p:spTgt spid="44"/>
                                        </p:tgtEl>
                                        <p:attrNameLst>
                                          <p:attrName>style.rotation</p:attrName>
                                        </p:attrNameLst>
                                      </p:cBhvr>
                                      <p:tavLst>
                                        <p:tav tm="0">
                                          <p:val>
                                            <p:fltVal val="360"/>
                                          </p:val>
                                        </p:tav>
                                        <p:tav tm="100000">
                                          <p:val>
                                            <p:fltVal val="0"/>
                                          </p:val>
                                        </p:tav>
                                      </p:tavLst>
                                    </p:anim>
                                    <p:animEffect transition="in" filter="fade">
                                      <p:cBhvr>
                                        <p:cTn id="64" dur="500"/>
                                        <p:tgtEl>
                                          <p:spTgt spid="44"/>
                                        </p:tgtEl>
                                      </p:cBhvr>
                                    </p:animEffect>
                                  </p:childTnLst>
                                </p:cTn>
                              </p:par>
                              <p:par>
                                <p:cTn id="65" presetID="49" presetClass="entr" presetSubtype="0" decel="100000" fill="hold" grpId="0" nodeType="withEffect" nodePh="1">
                                  <p:stCondLst>
                                    <p:cond delay="6000"/>
                                  </p:stCondLst>
                                  <p:endCondLst>
                                    <p:cond evt="begin" delay="0">
                                      <p:tn val="65"/>
                                    </p:cond>
                                  </p:endCondLst>
                                  <p:childTnLst>
                                    <p:set>
                                      <p:cBhvr>
                                        <p:cTn id="66" dur="1" fill="hold">
                                          <p:stCondLst>
                                            <p:cond delay="0"/>
                                          </p:stCondLst>
                                        </p:cTn>
                                        <p:tgtEl>
                                          <p:spTgt spid="46"/>
                                        </p:tgtEl>
                                        <p:attrNameLst>
                                          <p:attrName>style.visibility</p:attrName>
                                        </p:attrNameLst>
                                      </p:cBhvr>
                                      <p:to>
                                        <p:strVal val="visible"/>
                                      </p:to>
                                    </p:set>
                                    <p:anim calcmode="lin" valueType="num">
                                      <p:cBhvr>
                                        <p:cTn id="67" dur="500" fill="hold"/>
                                        <p:tgtEl>
                                          <p:spTgt spid="46"/>
                                        </p:tgtEl>
                                        <p:attrNameLst>
                                          <p:attrName>ppt_w</p:attrName>
                                        </p:attrNameLst>
                                      </p:cBhvr>
                                      <p:tavLst>
                                        <p:tav tm="0">
                                          <p:val>
                                            <p:fltVal val="0"/>
                                          </p:val>
                                        </p:tav>
                                        <p:tav tm="100000">
                                          <p:val>
                                            <p:strVal val="#ppt_w"/>
                                          </p:val>
                                        </p:tav>
                                      </p:tavLst>
                                    </p:anim>
                                    <p:anim calcmode="lin" valueType="num">
                                      <p:cBhvr>
                                        <p:cTn id="68" dur="500" fill="hold"/>
                                        <p:tgtEl>
                                          <p:spTgt spid="46"/>
                                        </p:tgtEl>
                                        <p:attrNameLst>
                                          <p:attrName>ppt_h</p:attrName>
                                        </p:attrNameLst>
                                      </p:cBhvr>
                                      <p:tavLst>
                                        <p:tav tm="0">
                                          <p:val>
                                            <p:fltVal val="0"/>
                                          </p:val>
                                        </p:tav>
                                        <p:tav tm="100000">
                                          <p:val>
                                            <p:strVal val="#ppt_h"/>
                                          </p:val>
                                        </p:tav>
                                      </p:tavLst>
                                    </p:anim>
                                    <p:anim calcmode="lin" valueType="num">
                                      <p:cBhvr>
                                        <p:cTn id="69" dur="500" fill="hold"/>
                                        <p:tgtEl>
                                          <p:spTgt spid="46"/>
                                        </p:tgtEl>
                                        <p:attrNameLst>
                                          <p:attrName>style.rotation</p:attrName>
                                        </p:attrNameLst>
                                      </p:cBhvr>
                                      <p:tavLst>
                                        <p:tav tm="0">
                                          <p:val>
                                            <p:fltVal val="360"/>
                                          </p:val>
                                        </p:tav>
                                        <p:tav tm="100000">
                                          <p:val>
                                            <p:fltVal val="0"/>
                                          </p:val>
                                        </p:tav>
                                      </p:tavLst>
                                    </p:anim>
                                    <p:animEffect transition="in" filter="fade">
                                      <p:cBhvr>
                                        <p:cTn id="70"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3" grpId="0"/>
      <p:bldP spid="35" grpId="0"/>
      <p:bldP spid="37" grpId="0"/>
      <p:bldP spid="39" grpId="0"/>
      <p:bldP spid="42" grpId="0"/>
      <p:bldP spid="44" grpId="0"/>
      <p:bldP spid="46" grpId="0"/>
      <p:bldP spid="53" grpId="0"/>
      <p:bldP spid="55" grpId="0"/>
      <p:bldP spid="57"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Title and Vertical Text">
    <p:spTree>
      <p:nvGrpSpPr>
        <p:cNvPr id="1" name=""/>
        <p:cNvGrpSpPr/>
        <p:nvPr/>
      </p:nvGrpSpPr>
      <p:grpSpPr>
        <a:xfrm>
          <a:off x="0" y="0"/>
          <a:ext cx="0" cy="0"/>
          <a:chOff x="0" y="0"/>
          <a:chExt cx="0" cy="0"/>
        </a:xfrm>
      </p:grpSpPr>
      <p:sp>
        <p:nvSpPr>
          <p:cNvPr id="6" name="Picture Placeholder 5"/>
          <p:cNvSpPr>
            <a:spLocks noGrp="1"/>
          </p:cNvSpPr>
          <p:nvPr>
            <p:ph type="pic" sz="quarter" idx="16"/>
          </p:nvPr>
        </p:nvSpPr>
        <p:spPr>
          <a:xfrm>
            <a:off x="3058863" y="907332"/>
            <a:ext cx="1188720" cy="1188720"/>
          </a:xfrm>
          <a:custGeom>
            <a:avLst/>
            <a:gdLst>
              <a:gd name="connsiteX0" fmla="*/ 594360 w 1188720"/>
              <a:gd name="connsiteY0" fmla="*/ 0 h 1188720"/>
              <a:gd name="connsiteX1" fmla="*/ 1188720 w 1188720"/>
              <a:gd name="connsiteY1" fmla="*/ 594360 h 1188720"/>
              <a:gd name="connsiteX2" fmla="*/ 594360 w 1188720"/>
              <a:gd name="connsiteY2" fmla="*/ 1188720 h 1188720"/>
              <a:gd name="connsiteX3" fmla="*/ 0 w 1188720"/>
              <a:gd name="connsiteY3" fmla="*/ 594360 h 1188720"/>
              <a:gd name="connsiteX4" fmla="*/ 594360 w 1188720"/>
              <a:gd name="connsiteY4" fmla="*/ 0 h 1188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8720" h="1188720">
                <a:moveTo>
                  <a:pt x="594360" y="0"/>
                </a:moveTo>
                <a:cubicBezTo>
                  <a:pt x="922616" y="0"/>
                  <a:pt x="1188720" y="266104"/>
                  <a:pt x="1188720" y="594360"/>
                </a:cubicBezTo>
                <a:cubicBezTo>
                  <a:pt x="1188720" y="922616"/>
                  <a:pt x="922616" y="1188720"/>
                  <a:pt x="594360" y="1188720"/>
                </a:cubicBezTo>
                <a:cubicBezTo>
                  <a:pt x="266104" y="1188720"/>
                  <a:pt x="0" y="922616"/>
                  <a:pt x="0" y="594360"/>
                </a:cubicBezTo>
                <a:cubicBezTo>
                  <a:pt x="0" y="266104"/>
                  <a:pt x="266104" y="0"/>
                  <a:pt x="5943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7"/>
          </p:nvPr>
        </p:nvSpPr>
        <p:spPr>
          <a:xfrm>
            <a:off x="3079328" y="2781938"/>
            <a:ext cx="1188720" cy="1188720"/>
          </a:xfrm>
          <a:custGeom>
            <a:avLst/>
            <a:gdLst>
              <a:gd name="connsiteX0" fmla="*/ 594360 w 1188720"/>
              <a:gd name="connsiteY0" fmla="*/ 0 h 1188720"/>
              <a:gd name="connsiteX1" fmla="*/ 1188720 w 1188720"/>
              <a:gd name="connsiteY1" fmla="*/ 594360 h 1188720"/>
              <a:gd name="connsiteX2" fmla="*/ 594360 w 1188720"/>
              <a:gd name="connsiteY2" fmla="*/ 1188720 h 1188720"/>
              <a:gd name="connsiteX3" fmla="*/ 0 w 1188720"/>
              <a:gd name="connsiteY3" fmla="*/ 594360 h 1188720"/>
              <a:gd name="connsiteX4" fmla="*/ 594360 w 1188720"/>
              <a:gd name="connsiteY4" fmla="*/ 0 h 1188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8720" h="1188720">
                <a:moveTo>
                  <a:pt x="594360" y="0"/>
                </a:moveTo>
                <a:cubicBezTo>
                  <a:pt x="922616" y="0"/>
                  <a:pt x="1188720" y="266104"/>
                  <a:pt x="1188720" y="594360"/>
                </a:cubicBezTo>
                <a:cubicBezTo>
                  <a:pt x="1188720" y="922616"/>
                  <a:pt x="922616" y="1188720"/>
                  <a:pt x="594360" y="1188720"/>
                </a:cubicBezTo>
                <a:cubicBezTo>
                  <a:pt x="266104" y="1188720"/>
                  <a:pt x="0" y="922616"/>
                  <a:pt x="0" y="594360"/>
                </a:cubicBezTo>
                <a:cubicBezTo>
                  <a:pt x="0" y="266104"/>
                  <a:pt x="266104" y="0"/>
                  <a:pt x="5943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6" name="Picture Placeholder 15"/>
          <p:cNvSpPr>
            <a:spLocks noGrp="1"/>
          </p:cNvSpPr>
          <p:nvPr>
            <p:ph type="pic" sz="quarter" idx="18"/>
          </p:nvPr>
        </p:nvSpPr>
        <p:spPr>
          <a:xfrm>
            <a:off x="3099793" y="4656544"/>
            <a:ext cx="1188720" cy="1188720"/>
          </a:xfrm>
          <a:custGeom>
            <a:avLst/>
            <a:gdLst>
              <a:gd name="connsiteX0" fmla="*/ 594360 w 1188720"/>
              <a:gd name="connsiteY0" fmla="*/ 0 h 1188720"/>
              <a:gd name="connsiteX1" fmla="*/ 1188720 w 1188720"/>
              <a:gd name="connsiteY1" fmla="*/ 594360 h 1188720"/>
              <a:gd name="connsiteX2" fmla="*/ 594360 w 1188720"/>
              <a:gd name="connsiteY2" fmla="*/ 1188720 h 1188720"/>
              <a:gd name="connsiteX3" fmla="*/ 0 w 1188720"/>
              <a:gd name="connsiteY3" fmla="*/ 594360 h 1188720"/>
              <a:gd name="connsiteX4" fmla="*/ 594360 w 1188720"/>
              <a:gd name="connsiteY4" fmla="*/ 0 h 1188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8720" h="1188720">
                <a:moveTo>
                  <a:pt x="594360" y="0"/>
                </a:moveTo>
                <a:cubicBezTo>
                  <a:pt x="922616" y="0"/>
                  <a:pt x="1188720" y="266104"/>
                  <a:pt x="1188720" y="594360"/>
                </a:cubicBezTo>
                <a:cubicBezTo>
                  <a:pt x="1188720" y="922616"/>
                  <a:pt x="922616" y="1188720"/>
                  <a:pt x="594360" y="1188720"/>
                </a:cubicBezTo>
                <a:cubicBezTo>
                  <a:pt x="266104" y="1188720"/>
                  <a:pt x="0" y="922616"/>
                  <a:pt x="0" y="594360"/>
                </a:cubicBezTo>
                <a:cubicBezTo>
                  <a:pt x="0" y="266104"/>
                  <a:pt x="266104" y="0"/>
                  <a:pt x="5943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150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 calcmode="lin" valueType="num">
                                      <p:cBhvr>
                                        <p:cTn id="9" dur="500" fill="hold"/>
                                        <p:tgtEl>
                                          <p:spTgt spid="6"/>
                                        </p:tgtEl>
                                        <p:attrNameLst>
                                          <p:attrName>style.rotation</p:attrName>
                                        </p:attrNameLst>
                                      </p:cBhvr>
                                      <p:tavLst>
                                        <p:tav tm="0">
                                          <p:val>
                                            <p:fltVal val="360"/>
                                          </p:val>
                                        </p:tav>
                                        <p:tav tm="100000">
                                          <p:val>
                                            <p:fltVal val="0"/>
                                          </p:val>
                                        </p:tav>
                                      </p:tavLst>
                                    </p:anim>
                                    <p:animEffect transition="in" filter="fade">
                                      <p:cBhvr>
                                        <p:cTn id="10" dur="500"/>
                                        <p:tgtEl>
                                          <p:spTgt spid="6"/>
                                        </p:tgtEl>
                                      </p:cBhvr>
                                    </p:animEffect>
                                  </p:childTnLst>
                                </p:cTn>
                              </p:par>
                              <p:par>
                                <p:cTn id="11" presetID="49" presetClass="entr" presetSubtype="0" decel="100000" fill="hold" grpId="0" nodeType="withEffect" nodePh="1">
                                  <p:stCondLst>
                                    <p:cond delay="3000"/>
                                  </p:stCondLst>
                                  <p:endCondLst>
                                    <p:cond evt="begin" delay="0">
                                      <p:tn val="11"/>
                                    </p:cond>
                                  </p:endCondLst>
                                  <p:childTnLst>
                                    <p:set>
                                      <p:cBhvr>
                                        <p:cTn id="12" dur="1" fill="hold">
                                          <p:stCondLst>
                                            <p:cond delay="0"/>
                                          </p:stCondLst>
                                        </p:cTn>
                                        <p:tgtEl>
                                          <p:spTgt spid="14"/>
                                        </p:tgtEl>
                                        <p:attrNameLst>
                                          <p:attrName>style.visibility</p:attrName>
                                        </p:attrNameLst>
                                      </p:cBhvr>
                                      <p:to>
                                        <p:strVal val="visible"/>
                                      </p:to>
                                    </p:set>
                                    <p:anim calcmode="lin" valueType="num">
                                      <p:cBhvr>
                                        <p:cTn id="13" dur="500" fill="hold"/>
                                        <p:tgtEl>
                                          <p:spTgt spid="14"/>
                                        </p:tgtEl>
                                        <p:attrNameLst>
                                          <p:attrName>ppt_w</p:attrName>
                                        </p:attrNameLst>
                                      </p:cBhvr>
                                      <p:tavLst>
                                        <p:tav tm="0">
                                          <p:val>
                                            <p:fltVal val="0"/>
                                          </p:val>
                                        </p:tav>
                                        <p:tav tm="100000">
                                          <p:val>
                                            <p:strVal val="#ppt_w"/>
                                          </p:val>
                                        </p:tav>
                                      </p:tavLst>
                                    </p:anim>
                                    <p:anim calcmode="lin" valueType="num">
                                      <p:cBhvr>
                                        <p:cTn id="14" dur="500" fill="hold"/>
                                        <p:tgtEl>
                                          <p:spTgt spid="14"/>
                                        </p:tgtEl>
                                        <p:attrNameLst>
                                          <p:attrName>ppt_h</p:attrName>
                                        </p:attrNameLst>
                                      </p:cBhvr>
                                      <p:tavLst>
                                        <p:tav tm="0">
                                          <p:val>
                                            <p:fltVal val="0"/>
                                          </p:val>
                                        </p:tav>
                                        <p:tav tm="100000">
                                          <p:val>
                                            <p:strVal val="#ppt_h"/>
                                          </p:val>
                                        </p:tav>
                                      </p:tavLst>
                                    </p:anim>
                                    <p:anim calcmode="lin" valueType="num">
                                      <p:cBhvr>
                                        <p:cTn id="15" dur="500" fill="hold"/>
                                        <p:tgtEl>
                                          <p:spTgt spid="14"/>
                                        </p:tgtEl>
                                        <p:attrNameLst>
                                          <p:attrName>style.rotation</p:attrName>
                                        </p:attrNameLst>
                                      </p:cBhvr>
                                      <p:tavLst>
                                        <p:tav tm="0">
                                          <p:val>
                                            <p:fltVal val="360"/>
                                          </p:val>
                                        </p:tav>
                                        <p:tav tm="100000">
                                          <p:val>
                                            <p:fltVal val="0"/>
                                          </p:val>
                                        </p:tav>
                                      </p:tavLst>
                                    </p:anim>
                                    <p:animEffect transition="in" filter="fade">
                                      <p:cBhvr>
                                        <p:cTn id="16" dur="500"/>
                                        <p:tgtEl>
                                          <p:spTgt spid="14"/>
                                        </p:tgtEl>
                                      </p:cBhvr>
                                    </p:animEffect>
                                  </p:childTnLst>
                                </p:cTn>
                              </p:par>
                              <p:par>
                                <p:cTn id="17" presetID="49" presetClass="entr" presetSubtype="0" decel="100000" fill="hold" grpId="0" nodeType="withEffect" nodePh="1">
                                  <p:stCondLst>
                                    <p:cond delay="4500"/>
                                  </p:stCondLst>
                                  <p:endCondLst>
                                    <p:cond evt="begin" delay="0">
                                      <p:tn val="17"/>
                                    </p:cond>
                                  </p:endCondLst>
                                  <p:childTnLst>
                                    <p:set>
                                      <p:cBhvr>
                                        <p:cTn id="18" dur="1" fill="hold">
                                          <p:stCondLst>
                                            <p:cond delay="0"/>
                                          </p:stCondLst>
                                        </p:cTn>
                                        <p:tgtEl>
                                          <p:spTgt spid="16"/>
                                        </p:tgtEl>
                                        <p:attrNameLst>
                                          <p:attrName>style.visibility</p:attrName>
                                        </p:attrNameLst>
                                      </p:cBhvr>
                                      <p:to>
                                        <p:strVal val="visible"/>
                                      </p:to>
                                    </p:set>
                                    <p:anim calcmode="lin" valueType="num">
                                      <p:cBhvr>
                                        <p:cTn id="19" dur="500" fill="hold"/>
                                        <p:tgtEl>
                                          <p:spTgt spid="16"/>
                                        </p:tgtEl>
                                        <p:attrNameLst>
                                          <p:attrName>ppt_w</p:attrName>
                                        </p:attrNameLst>
                                      </p:cBhvr>
                                      <p:tavLst>
                                        <p:tav tm="0">
                                          <p:val>
                                            <p:fltVal val="0"/>
                                          </p:val>
                                        </p:tav>
                                        <p:tav tm="100000">
                                          <p:val>
                                            <p:strVal val="#ppt_w"/>
                                          </p:val>
                                        </p:tav>
                                      </p:tavLst>
                                    </p:anim>
                                    <p:anim calcmode="lin" valueType="num">
                                      <p:cBhvr>
                                        <p:cTn id="20" dur="500" fill="hold"/>
                                        <p:tgtEl>
                                          <p:spTgt spid="16"/>
                                        </p:tgtEl>
                                        <p:attrNameLst>
                                          <p:attrName>ppt_h</p:attrName>
                                        </p:attrNameLst>
                                      </p:cBhvr>
                                      <p:tavLst>
                                        <p:tav tm="0">
                                          <p:val>
                                            <p:fltVal val="0"/>
                                          </p:val>
                                        </p:tav>
                                        <p:tav tm="100000">
                                          <p:val>
                                            <p:strVal val="#ppt_h"/>
                                          </p:val>
                                        </p:tav>
                                      </p:tavLst>
                                    </p:anim>
                                    <p:anim calcmode="lin" valueType="num">
                                      <p:cBhvr>
                                        <p:cTn id="21" dur="500" fill="hold"/>
                                        <p:tgtEl>
                                          <p:spTgt spid="16"/>
                                        </p:tgtEl>
                                        <p:attrNameLst>
                                          <p:attrName>style.rotation</p:attrName>
                                        </p:attrNameLst>
                                      </p:cBhvr>
                                      <p:tavLst>
                                        <p:tav tm="0">
                                          <p:val>
                                            <p:fltVal val="360"/>
                                          </p:val>
                                        </p:tav>
                                        <p:tav tm="100000">
                                          <p:val>
                                            <p:fltVal val="0"/>
                                          </p:val>
                                        </p:tav>
                                      </p:tavLst>
                                    </p:anim>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16" grpId="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Title and Vertical Text">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1370250" y="2212977"/>
            <a:ext cx="1280160" cy="1280160"/>
          </a:xfrm>
          <a:custGeom>
            <a:avLst/>
            <a:gdLst>
              <a:gd name="connsiteX0" fmla="*/ 640080 w 1280160"/>
              <a:gd name="connsiteY0" fmla="*/ 0 h 1280160"/>
              <a:gd name="connsiteX1" fmla="*/ 1280160 w 1280160"/>
              <a:gd name="connsiteY1" fmla="*/ 640080 h 1280160"/>
              <a:gd name="connsiteX2" fmla="*/ 640080 w 1280160"/>
              <a:gd name="connsiteY2" fmla="*/ 1280160 h 1280160"/>
              <a:gd name="connsiteX3" fmla="*/ 0 w 1280160"/>
              <a:gd name="connsiteY3" fmla="*/ 640080 h 1280160"/>
              <a:gd name="connsiteX4" fmla="*/ 640080 w 1280160"/>
              <a:gd name="connsiteY4" fmla="*/ 0 h 1280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160" h="1280160">
                <a:moveTo>
                  <a:pt x="640080" y="0"/>
                </a:moveTo>
                <a:cubicBezTo>
                  <a:pt x="993586" y="0"/>
                  <a:pt x="1280160" y="286574"/>
                  <a:pt x="1280160" y="640080"/>
                </a:cubicBezTo>
                <a:cubicBezTo>
                  <a:pt x="1280160" y="993586"/>
                  <a:pt x="993586" y="1280160"/>
                  <a:pt x="640080" y="1280160"/>
                </a:cubicBezTo>
                <a:cubicBezTo>
                  <a:pt x="286574" y="1280160"/>
                  <a:pt x="0" y="993586"/>
                  <a:pt x="0" y="640080"/>
                </a:cubicBezTo>
                <a:cubicBezTo>
                  <a:pt x="0" y="286574"/>
                  <a:pt x="286574" y="0"/>
                  <a:pt x="640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1" name="Picture Placeholder 10"/>
          <p:cNvSpPr>
            <a:spLocks noGrp="1"/>
          </p:cNvSpPr>
          <p:nvPr>
            <p:ph type="pic" sz="quarter" idx="17"/>
          </p:nvPr>
        </p:nvSpPr>
        <p:spPr>
          <a:xfrm>
            <a:off x="1370249" y="5127134"/>
            <a:ext cx="1280160" cy="1280160"/>
          </a:xfrm>
          <a:custGeom>
            <a:avLst/>
            <a:gdLst>
              <a:gd name="connsiteX0" fmla="*/ 640080 w 1280160"/>
              <a:gd name="connsiteY0" fmla="*/ 0 h 1280160"/>
              <a:gd name="connsiteX1" fmla="*/ 1280160 w 1280160"/>
              <a:gd name="connsiteY1" fmla="*/ 640080 h 1280160"/>
              <a:gd name="connsiteX2" fmla="*/ 640080 w 1280160"/>
              <a:gd name="connsiteY2" fmla="*/ 1280160 h 1280160"/>
              <a:gd name="connsiteX3" fmla="*/ 0 w 1280160"/>
              <a:gd name="connsiteY3" fmla="*/ 640080 h 1280160"/>
              <a:gd name="connsiteX4" fmla="*/ 640080 w 1280160"/>
              <a:gd name="connsiteY4" fmla="*/ 0 h 1280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160" h="1280160">
                <a:moveTo>
                  <a:pt x="640080" y="0"/>
                </a:moveTo>
                <a:cubicBezTo>
                  <a:pt x="993586" y="0"/>
                  <a:pt x="1280160" y="286574"/>
                  <a:pt x="1280160" y="640080"/>
                </a:cubicBezTo>
                <a:cubicBezTo>
                  <a:pt x="1280160" y="993586"/>
                  <a:pt x="993586" y="1280160"/>
                  <a:pt x="640080" y="1280160"/>
                </a:cubicBezTo>
                <a:cubicBezTo>
                  <a:pt x="286574" y="1280160"/>
                  <a:pt x="0" y="993586"/>
                  <a:pt x="0" y="640080"/>
                </a:cubicBezTo>
                <a:cubicBezTo>
                  <a:pt x="0" y="286574"/>
                  <a:pt x="286574" y="0"/>
                  <a:pt x="640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3" name="Picture Placeholder 12"/>
          <p:cNvSpPr>
            <a:spLocks noGrp="1"/>
          </p:cNvSpPr>
          <p:nvPr>
            <p:ph type="pic" sz="quarter" idx="18"/>
          </p:nvPr>
        </p:nvSpPr>
        <p:spPr>
          <a:xfrm>
            <a:off x="6586799" y="2210633"/>
            <a:ext cx="1280160" cy="1280160"/>
          </a:xfrm>
          <a:custGeom>
            <a:avLst/>
            <a:gdLst>
              <a:gd name="connsiteX0" fmla="*/ 640080 w 1280160"/>
              <a:gd name="connsiteY0" fmla="*/ 0 h 1280160"/>
              <a:gd name="connsiteX1" fmla="*/ 1280160 w 1280160"/>
              <a:gd name="connsiteY1" fmla="*/ 640080 h 1280160"/>
              <a:gd name="connsiteX2" fmla="*/ 640080 w 1280160"/>
              <a:gd name="connsiteY2" fmla="*/ 1280160 h 1280160"/>
              <a:gd name="connsiteX3" fmla="*/ 0 w 1280160"/>
              <a:gd name="connsiteY3" fmla="*/ 640080 h 1280160"/>
              <a:gd name="connsiteX4" fmla="*/ 640080 w 1280160"/>
              <a:gd name="connsiteY4" fmla="*/ 0 h 1280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160" h="1280160">
                <a:moveTo>
                  <a:pt x="640080" y="0"/>
                </a:moveTo>
                <a:cubicBezTo>
                  <a:pt x="993586" y="0"/>
                  <a:pt x="1280160" y="286574"/>
                  <a:pt x="1280160" y="640080"/>
                </a:cubicBezTo>
                <a:cubicBezTo>
                  <a:pt x="1280160" y="993586"/>
                  <a:pt x="993586" y="1280160"/>
                  <a:pt x="640080" y="1280160"/>
                </a:cubicBezTo>
                <a:cubicBezTo>
                  <a:pt x="286574" y="1280160"/>
                  <a:pt x="0" y="993586"/>
                  <a:pt x="0" y="640080"/>
                </a:cubicBezTo>
                <a:cubicBezTo>
                  <a:pt x="0" y="286574"/>
                  <a:pt x="286574" y="0"/>
                  <a:pt x="640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5" name="Picture Placeholder 14"/>
          <p:cNvSpPr>
            <a:spLocks noGrp="1"/>
          </p:cNvSpPr>
          <p:nvPr>
            <p:ph type="pic" sz="quarter" idx="19"/>
          </p:nvPr>
        </p:nvSpPr>
        <p:spPr>
          <a:xfrm>
            <a:off x="6586798" y="5124790"/>
            <a:ext cx="1280160" cy="1280160"/>
          </a:xfrm>
          <a:custGeom>
            <a:avLst/>
            <a:gdLst>
              <a:gd name="connsiteX0" fmla="*/ 640080 w 1280160"/>
              <a:gd name="connsiteY0" fmla="*/ 0 h 1280160"/>
              <a:gd name="connsiteX1" fmla="*/ 1280160 w 1280160"/>
              <a:gd name="connsiteY1" fmla="*/ 640080 h 1280160"/>
              <a:gd name="connsiteX2" fmla="*/ 640080 w 1280160"/>
              <a:gd name="connsiteY2" fmla="*/ 1280160 h 1280160"/>
              <a:gd name="connsiteX3" fmla="*/ 0 w 1280160"/>
              <a:gd name="connsiteY3" fmla="*/ 640080 h 1280160"/>
              <a:gd name="connsiteX4" fmla="*/ 640080 w 1280160"/>
              <a:gd name="connsiteY4" fmla="*/ 0 h 1280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160" h="1280160">
                <a:moveTo>
                  <a:pt x="640080" y="0"/>
                </a:moveTo>
                <a:cubicBezTo>
                  <a:pt x="993586" y="0"/>
                  <a:pt x="1280160" y="286574"/>
                  <a:pt x="1280160" y="640080"/>
                </a:cubicBezTo>
                <a:cubicBezTo>
                  <a:pt x="1280160" y="993586"/>
                  <a:pt x="993586" y="1280160"/>
                  <a:pt x="640080" y="1280160"/>
                </a:cubicBezTo>
                <a:cubicBezTo>
                  <a:pt x="286574" y="1280160"/>
                  <a:pt x="0" y="993586"/>
                  <a:pt x="0" y="640080"/>
                </a:cubicBezTo>
                <a:cubicBezTo>
                  <a:pt x="0" y="286574"/>
                  <a:pt x="286574" y="0"/>
                  <a:pt x="640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150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style.rotation</p:attrName>
                                        </p:attrNameLst>
                                      </p:cBhvr>
                                      <p:tavLst>
                                        <p:tav tm="0">
                                          <p:val>
                                            <p:fltVal val="360"/>
                                          </p:val>
                                        </p:tav>
                                        <p:tav tm="100000">
                                          <p:val>
                                            <p:fltVal val="0"/>
                                          </p:val>
                                        </p:tav>
                                      </p:tavLst>
                                    </p:anim>
                                    <p:animEffect transition="in" filter="fade">
                                      <p:cBhvr>
                                        <p:cTn id="10" dur="1000"/>
                                        <p:tgtEl>
                                          <p:spTgt spid="9"/>
                                        </p:tgtEl>
                                      </p:cBhvr>
                                    </p:animEffect>
                                  </p:childTnLst>
                                </p:cTn>
                              </p:par>
                              <p:par>
                                <p:cTn id="11" presetID="49" presetClass="entr" presetSubtype="0" decel="100000" fill="hold" grpId="0" nodeType="withEffect" nodePh="1">
                                  <p:stCondLst>
                                    <p:cond delay="5700"/>
                                  </p:stCondLst>
                                  <p:endCondLst>
                                    <p:cond evt="begin" delay="0">
                                      <p:tn val="11"/>
                                    </p:cond>
                                  </p:endCondLst>
                                  <p:childTnLst>
                                    <p:set>
                                      <p:cBhvr>
                                        <p:cTn id="12" dur="1" fill="hold">
                                          <p:stCondLst>
                                            <p:cond delay="0"/>
                                          </p:stCondLst>
                                        </p:cTn>
                                        <p:tgtEl>
                                          <p:spTgt spid="13"/>
                                        </p:tgtEl>
                                        <p:attrNameLst>
                                          <p:attrName>style.visibility</p:attrName>
                                        </p:attrNameLst>
                                      </p:cBhvr>
                                      <p:to>
                                        <p:strVal val="visible"/>
                                      </p:to>
                                    </p:set>
                                    <p:anim calcmode="lin" valueType="num">
                                      <p:cBhvr>
                                        <p:cTn id="13" dur="1000" fill="hold"/>
                                        <p:tgtEl>
                                          <p:spTgt spid="13"/>
                                        </p:tgtEl>
                                        <p:attrNameLst>
                                          <p:attrName>ppt_w</p:attrName>
                                        </p:attrNameLst>
                                      </p:cBhvr>
                                      <p:tavLst>
                                        <p:tav tm="0">
                                          <p:val>
                                            <p:fltVal val="0"/>
                                          </p:val>
                                        </p:tav>
                                        <p:tav tm="100000">
                                          <p:val>
                                            <p:strVal val="#ppt_w"/>
                                          </p:val>
                                        </p:tav>
                                      </p:tavLst>
                                    </p:anim>
                                    <p:anim calcmode="lin" valueType="num">
                                      <p:cBhvr>
                                        <p:cTn id="14" dur="1000" fill="hold"/>
                                        <p:tgtEl>
                                          <p:spTgt spid="13"/>
                                        </p:tgtEl>
                                        <p:attrNameLst>
                                          <p:attrName>ppt_h</p:attrName>
                                        </p:attrNameLst>
                                      </p:cBhvr>
                                      <p:tavLst>
                                        <p:tav tm="0">
                                          <p:val>
                                            <p:fltVal val="0"/>
                                          </p:val>
                                        </p:tav>
                                        <p:tav tm="100000">
                                          <p:val>
                                            <p:strVal val="#ppt_h"/>
                                          </p:val>
                                        </p:tav>
                                      </p:tavLst>
                                    </p:anim>
                                    <p:anim calcmode="lin" valueType="num">
                                      <p:cBhvr>
                                        <p:cTn id="15" dur="1000" fill="hold"/>
                                        <p:tgtEl>
                                          <p:spTgt spid="13"/>
                                        </p:tgtEl>
                                        <p:attrNameLst>
                                          <p:attrName>style.rotation</p:attrName>
                                        </p:attrNameLst>
                                      </p:cBhvr>
                                      <p:tavLst>
                                        <p:tav tm="0">
                                          <p:val>
                                            <p:fltVal val="360"/>
                                          </p:val>
                                        </p:tav>
                                        <p:tav tm="100000">
                                          <p:val>
                                            <p:fltVal val="0"/>
                                          </p:val>
                                        </p:tav>
                                      </p:tavLst>
                                    </p:anim>
                                    <p:animEffect transition="in" filter="fade">
                                      <p:cBhvr>
                                        <p:cTn id="16" dur="1000"/>
                                        <p:tgtEl>
                                          <p:spTgt spid="13"/>
                                        </p:tgtEl>
                                      </p:cBhvr>
                                    </p:animEffect>
                                  </p:childTnLst>
                                </p:cTn>
                              </p:par>
                              <p:par>
                                <p:cTn id="17" presetID="49" presetClass="entr" presetSubtype="0" decel="100000" fill="hold" grpId="0" nodeType="withEffect" nodePh="1">
                                  <p:stCondLst>
                                    <p:cond delay="9900"/>
                                  </p:stCondLst>
                                  <p:endCondLst>
                                    <p:cond evt="begin" delay="0">
                                      <p:tn val="17"/>
                                    </p:cond>
                                  </p:endCondLst>
                                  <p:childTnLst>
                                    <p:set>
                                      <p:cBhvr>
                                        <p:cTn id="18" dur="1" fill="hold">
                                          <p:stCondLst>
                                            <p:cond delay="0"/>
                                          </p:stCondLst>
                                        </p:cTn>
                                        <p:tgtEl>
                                          <p:spTgt spid="15"/>
                                        </p:tgtEl>
                                        <p:attrNameLst>
                                          <p:attrName>style.visibility</p:attrName>
                                        </p:attrNameLst>
                                      </p:cBhvr>
                                      <p:to>
                                        <p:strVal val="visible"/>
                                      </p:to>
                                    </p:set>
                                    <p:anim calcmode="lin" valueType="num">
                                      <p:cBhvr>
                                        <p:cTn id="19" dur="1000" fill="hold"/>
                                        <p:tgtEl>
                                          <p:spTgt spid="15"/>
                                        </p:tgtEl>
                                        <p:attrNameLst>
                                          <p:attrName>ppt_w</p:attrName>
                                        </p:attrNameLst>
                                      </p:cBhvr>
                                      <p:tavLst>
                                        <p:tav tm="0">
                                          <p:val>
                                            <p:fltVal val="0"/>
                                          </p:val>
                                        </p:tav>
                                        <p:tav tm="100000">
                                          <p:val>
                                            <p:strVal val="#ppt_w"/>
                                          </p:val>
                                        </p:tav>
                                      </p:tavLst>
                                    </p:anim>
                                    <p:anim calcmode="lin" valueType="num">
                                      <p:cBhvr>
                                        <p:cTn id="20" dur="1000" fill="hold"/>
                                        <p:tgtEl>
                                          <p:spTgt spid="15"/>
                                        </p:tgtEl>
                                        <p:attrNameLst>
                                          <p:attrName>ppt_h</p:attrName>
                                        </p:attrNameLst>
                                      </p:cBhvr>
                                      <p:tavLst>
                                        <p:tav tm="0">
                                          <p:val>
                                            <p:fltVal val="0"/>
                                          </p:val>
                                        </p:tav>
                                        <p:tav tm="100000">
                                          <p:val>
                                            <p:strVal val="#ppt_h"/>
                                          </p:val>
                                        </p:tav>
                                      </p:tavLst>
                                    </p:anim>
                                    <p:anim calcmode="lin" valueType="num">
                                      <p:cBhvr>
                                        <p:cTn id="21" dur="1000" fill="hold"/>
                                        <p:tgtEl>
                                          <p:spTgt spid="15"/>
                                        </p:tgtEl>
                                        <p:attrNameLst>
                                          <p:attrName>style.rotation</p:attrName>
                                        </p:attrNameLst>
                                      </p:cBhvr>
                                      <p:tavLst>
                                        <p:tav tm="0">
                                          <p:val>
                                            <p:fltVal val="360"/>
                                          </p:val>
                                        </p:tav>
                                        <p:tav tm="100000">
                                          <p:val>
                                            <p:fltVal val="0"/>
                                          </p:val>
                                        </p:tav>
                                      </p:tavLst>
                                    </p:anim>
                                    <p:animEffect transition="in" filter="fade">
                                      <p:cBhvr>
                                        <p:cTn id="22" dur="1000"/>
                                        <p:tgtEl>
                                          <p:spTgt spid="15"/>
                                        </p:tgtEl>
                                      </p:cBhvr>
                                    </p:animEffect>
                                  </p:childTnLst>
                                </p:cTn>
                              </p:par>
                              <p:par>
                                <p:cTn id="23" presetID="49" presetClass="entr" presetSubtype="0" decel="100000" fill="hold" grpId="0" nodeType="withEffect" nodePh="1">
                                  <p:stCondLst>
                                    <p:cond delay="14100"/>
                                  </p:stCondLst>
                                  <p:endCondLst>
                                    <p:cond evt="begin" delay="0">
                                      <p:tn val="23"/>
                                    </p:cond>
                                  </p:endCondLst>
                                  <p:childTnLst>
                                    <p:set>
                                      <p:cBhvr>
                                        <p:cTn id="24" dur="1" fill="hold">
                                          <p:stCondLst>
                                            <p:cond delay="0"/>
                                          </p:stCondLst>
                                        </p:cTn>
                                        <p:tgtEl>
                                          <p:spTgt spid="11"/>
                                        </p:tgtEl>
                                        <p:attrNameLst>
                                          <p:attrName>style.visibility</p:attrName>
                                        </p:attrNameLst>
                                      </p:cBhvr>
                                      <p:to>
                                        <p:strVal val="visible"/>
                                      </p:to>
                                    </p:set>
                                    <p:anim calcmode="lin" valueType="num">
                                      <p:cBhvr>
                                        <p:cTn id="25" dur="1000" fill="hold"/>
                                        <p:tgtEl>
                                          <p:spTgt spid="11"/>
                                        </p:tgtEl>
                                        <p:attrNameLst>
                                          <p:attrName>ppt_w</p:attrName>
                                        </p:attrNameLst>
                                      </p:cBhvr>
                                      <p:tavLst>
                                        <p:tav tm="0">
                                          <p:val>
                                            <p:fltVal val="0"/>
                                          </p:val>
                                        </p:tav>
                                        <p:tav tm="100000">
                                          <p:val>
                                            <p:strVal val="#ppt_w"/>
                                          </p:val>
                                        </p:tav>
                                      </p:tavLst>
                                    </p:anim>
                                    <p:anim calcmode="lin" valueType="num">
                                      <p:cBhvr>
                                        <p:cTn id="26" dur="1000" fill="hold"/>
                                        <p:tgtEl>
                                          <p:spTgt spid="11"/>
                                        </p:tgtEl>
                                        <p:attrNameLst>
                                          <p:attrName>ppt_h</p:attrName>
                                        </p:attrNameLst>
                                      </p:cBhvr>
                                      <p:tavLst>
                                        <p:tav tm="0">
                                          <p:val>
                                            <p:fltVal val="0"/>
                                          </p:val>
                                        </p:tav>
                                        <p:tav tm="100000">
                                          <p:val>
                                            <p:strVal val="#ppt_h"/>
                                          </p:val>
                                        </p:tav>
                                      </p:tavLst>
                                    </p:anim>
                                    <p:anim calcmode="lin" valueType="num">
                                      <p:cBhvr>
                                        <p:cTn id="27" dur="1000" fill="hold"/>
                                        <p:tgtEl>
                                          <p:spTgt spid="11"/>
                                        </p:tgtEl>
                                        <p:attrNameLst>
                                          <p:attrName>style.rotation</p:attrName>
                                        </p:attrNameLst>
                                      </p:cBhvr>
                                      <p:tavLst>
                                        <p:tav tm="0">
                                          <p:val>
                                            <p:fltVal val="360"/>
                                          </p:val>
                                        </p:tav>
                                        <p:tav tm="100000">
                                          <p:val>
                                            <p:fltVal val="0"/>
                                          </p:val>
                                        </p:tav>
                                      </p:tavLst>
                                    </p:anim>
                                    <p:animEffect transition="in" filter="fade">
                                      <p:cBhvr>
                                        <p:cTn id="28"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3" grpId="0"/>
      <p:bldP spid="15" grpId="0"/>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Title and Vertical Text">
    <p:spTree>
      <p:nvGrpSpPr>
        <p:cNvPr id="1" name=""/>
        <p:cNvGrpSpPr/>
        <p:nvPr/>
      </p:nvGrpSpPr>
      <p:grpSpPr>
        <a:xfrm>
          <a:off x="0" y="0"/>
          <a:ext cx="0" cy="0"/>
          <a:chOff x="0" y="0"/>
          <a:chExt cx="0" cy="0"/>
        </a:xfrm>
      </p:grpSpPr>
      <p:sp>
        <p:nvSpPr>
          <p:cNvPr id="5" name="Picture Placeholder 4"/>
          <p:cNvSpPr>
            <a:spLocks noGrp="1"/>
          </p:cNvSpPr>
          <p:nvPr>
            <p:ph type="pic" sz="quarter" idx="16"/>
          </p:nvPr>
        </p:nvSpPr>
        <p:spPr>
          <a:xfrm>
            <a:off x="1540933" y="2089380"/>
            <a:ext cx="4516967" cy="2861646"/>
          </a:xfrm>
          <a:custGeom>
            <a:avLst/>
            <a:gdLst>
              <a:gd name="connsiteX0" fmla="*/ 24610 w 4516967"/>
              <a:gd name="connsiteY0" fmla="*/ 0 h 2861646"/>
              <a:gd name="connsiteX1" fmla="*/ 4492357 w 4516967"/>
              <a:gd name="connsiteY1" fmla="*/ 0 h 2861646"/>
              <a:gd name="connsiteX2" fmla="*/ 4516967 w 4516967"/>
              <a:gd name="connsiteY2" fmla="*/ 24610 h 2861646"/>
              <a:gd name="connsiteX3" fmla="*/ 4516967 w 4516967"/>
              <a:gd name="connsiteY3" fmla="*/ 2837036 h 2861646"/>
              <a:gd name="connsiteX4" fmla="*/ 4492357 w 4516967"/>
              <a:gd name="connsiteY4" fmla="*/ 2861646 h 2861646"/>
              <a:gd name="connsiteX5" fmla="*/ 24610 w 4516967"/>
              <a:gd name="connsiteY5" fmla="*/ 2861646 h 2861646"/>
              <a:gd name="connsiteX6" fmla="*/ 0 w 4516967"/>
              <a:gd name="connsiteY6" fmla="*/ 2837036 h 2861646"/>
              <a:gd name="connsiteX7" fmla="*/ 0 w 4516967"/>
              <a:gd name="connsiteY7" fmla="*/ 24610 h 2861646"/>
              <a:gd name="connsiteX8" fmla="*/ 24610 w 4516967"/>
              <a:gd name="connsiteY8" fmla="*/ 0 h 286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16967" h="2861646">
                <a:moveTo>
                  <a:pt x="24610" y="0"/>
                </a:moveTo>
                <a:lnTo>
                  <a:pt x="4492357" y="0"/>
                </a:lnTo>
                <a:cubicBezTo>
                  <a:pt x="4505949" y="0"/>
                  <a:pt x="4516967" y="11018"/>
                  <a:pt x="4516967" y="24610"/>
                </a:cubicBezTo>
                <a:lnTo>
                  <a:pt x="4516967" y="2837036"/>
                </a:lnTo>
                <a:cubicBezTo>
                  <a:pt x="4516967" y="2850628"/>
                  <a:pt x="4505949" y="2861646"/>
                  <a:pt x="4492357" y="2861646"/>
                </a:cubicBezTo>
                <a:lnTo>
                  <a:pt x="24610" y="2861646"/>
                </a:lnTo>
                <a:cubicBezTo>
                  <a:pt x="11018" y="2861646"/>
                  <a:pt x="0" y="2850628"/>
                  <a:pt x="0" y="2837036"/>
                </a:cubicBezTo>
                <a:lnTo>
                  <a:pt x="0" y="24610"/>
                </a:lnTo>
                <a:cubicBezTo>
                  <a:pt x="0" y="11018"/>
                  <a:pt x="11018" y="0"/>
                  <a:pt x="2461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200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Title and Vertical Text">
    <p:spTree>
      <p:nvGrpSpPr>
        <p:cNvPr id="1" name=""/>
        <p:cNvGrpSpPr/>
        <p:nvPr/>
      </p:nvGrpSpPr>
      <p:grpSpPr>
        <a:xfrm>
          <a:off x="0" y="0"/>
          <a:ext cx="0" cy="0"/>
          <a:chOff x="0" y="0"/>
          <a:chExt cx="0" cy="0"/>
        </a:xfrm>
      </p:grpSpPr>
      <p:sp>
        <p:nvSpPr>
          <p:cNvPr id="4" name="Picture Placeholder 3"/>
          <p:cNvSpPr>
            <a:spLocks noGrp="1"/>
          </p:cNvSpPr>
          <p:nvPr>
            <p:ph type="pic" sz="quarter" idx="16"/>
          </p:nvPr>
        </p:nvSpPr>
        <p:spPr>
          <a:xfrm>
            <a:off x="2922808" y="1866703"/>
            <a:ext cx="1956412" cy="3462384"/>
          </a:xfrm>
          <a:custGeom>
            <a:avLst/>
            <a:gdLst>
              <a:gd name="connsiteX0" fmla="*/ 16043 w 1956412"/>
              <a:gd name="connsiteY0" fmla="*/ 0 h 3462384"/>
              <a:gd name="connsiteX1" fmla="*/ 1940369 w 1956412"/>
              <a:gd name="connsiteY1" fmla="*/ 0 h 3462384"/>
              <a:gd name="connsiteX2" fmla="*/ 1956412 w 1956412"/>
              <a:gd name="connsiteY2" fmla="*/ 16043 h 3462384"/>
              <a:gd name="connsiteX3" fmla="*/ 1956412 w 1956412"/>
              <a:gd name="connsiteY3" fmla="*/ 3446341 h 3462384"/>
              <a:gd name="connsiteX4" fmla="*/ 1940369 w 1956412"/>
              <a:gd name="connsiteY4" fmla="*/ 3462384 h 3462384"/>
              <a:gd name="connsiteX5" fmla="*/ 16043 w 1956412"/>
              <a:gd name="connsiteY5" fmla="*/ 3462384 h 3462384"/>
              <a:gd name="connsiteX6" fmla="*/ 0 w 1956412"/>
              <a:gd name="connsiteY6" fmla="*/ 3446341 h 3462384"/>
              <a:gd name="connsiteX7" fmla="*/ 0 w 1956412"/>
              <a:gd name="connsiteY7" fmla="*/ 16043 h 3462384"/>
              <a:gd name="connsiteX8" fmla="*/ 16043 w 1956412"/>
              <a:gd name="connsiteY8" fmla="*/ 0 h 346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6412" h="3462384">
                <a:moveTo>
                  <a:pt x="16043" y="0"/>
                </a:moveTo>
                <a:lnTo>
                  <a:pt x="1940369" y="0"/>
                </a:lnTo>
                <a:cubicBezTo>
                  <a:pt x="1949229" y="0"/>
                  <a:pt x="1956412" y="7183"/>
                  <a:pt x="1956412" y="16043"/>
                </a:cubicBezTo>
                <a:lnTo>
                  <a:pt x="1956412" y="3446341"/>
                </a:lnTo>
                <a:cubicBezTo>
                  <a:pt x="1956412" y="3455201"/>
                  <a:pt x="1949229" y="3462384"/>
                  <a:pt x="1940369" y="3462384"/>
                </a:cubicBezTo>
                <a:lnTo>
                  <a:pt x="16043" y="3462384"/>
                </a:lnTo>
                <a:cubicBezTo>
                  <a:pt x="7183" y="3462384"/>
                  <a:pt x="0" y="3455201"/>
                  <a:pt x="0" y="3446341"/>
                </a:cubicBezTo>
                <a:lnTo>
                  <a:pt x="0" y="16043"/>
                </a:lnTo>
                <a:cubicBezTo>
                  <a:pt x="0" y="7183"/>
                  <a:pt x="7183" y="0"/>
                  <a:pt x="1604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2000"/>
                                  </p:stCondLst>
                                  <p:endCondLst>
                                    <p:cond evt="begin" delay="0">
                                      <p:tn val="5"/>
                                    </p:cond>
                                  </p:end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Title and Vertical Text">
    <p:spTree>
      <p:nvGrpSpPr>
        <p:cNvPr id="1" name=""/>
        <p:cNvGrpSpPr/>
        <p:nvPr/>
      </p:nvGrpSpPr>
      <p:grpSpPr>
        <a:xfrm>
          <a:off x="0" y="0"/>
          <a:ext cx="0" cy="0"/>
          <a:chOff x="0" y="0"/>
          <a:chExt cx="0" cy="0"/>
        </a:xfrm>
      </p:grpSpPr>
      <p:sp>
        <p:nvSpPr>
          <p:cNvPr id="8" name="Picture Placeholder 7"/>
          <p:cNvSpPr>
            <a:spLocks noGrp="1"/>
          </p:cNvSpPr>
          <p:nvPr>
            <p:ph type="pic" sz="quarter" idx="16"/>
          </p:nvPr>
        </p:nvSpPr>
        <p:spPr>
          <a:xfrm>
            <a:off x="1574993" y="2282890"/>
            <a:ext cx="1053473" cy="1880890"/>
          </a:xfrm>
          <a:custGeom>
            <a:avLst/>
            <a:gdLst>
              <a:gd name="connsiteX0" fmla="*/ 14180 w 1053473"/>
              <a:gd name="connsiteY0" fmla="*/ 0 h 1880890"/>
              <a:gd name="connsiteX1" fmla="*/ 1039293 w 1053473"/>
              <a:gd name="connsiteY1" fmla="*/ 0 h 1880890"/>
              <a:gd name="connsiteX2" fmla="*/ 1053473 w 1053473"/>
              <a:gd name="connsiteY2" fmla="*/ 14180 h 1880890"/>
              <a:gd name="connsiteX3" fmla="*/ 1053473 w 1053473"/>
              <a:gd name="connsiteY3" fmla="*/ 1866710 h 1880890"/>
              <a:gd name="connsiteX4" fmla="*/ 1039293 w 1053473"/>
              <a:gd name="connsiteY4" fmla="*/ 1880890 h 1880890"/>
              <a:gd name="connsiteX5" fmla="*/ 14180 w 1053473"/>
              <a:gd name="connsiteY5" fmla="*/ 1880890 h 1880890"/>
              <a:gd name="connsiteX6" fmla="*/ 0 w 1053473"/>
              <a:gd name="connsiteY6" fmla="*/ 1866710 h 1880890"/>
              <a:gd name="connsiteX7" fmla="*/ 0 w 1053473"/>
              <a:gd name="connsiteY7" fmla="*/ 14180 h 1880890"/>
              <a:gd name="connsiteX8" fmla="*/ 14180 w 1053473"/>
              <a:gd name="connsiteY8" fmla="*/ 0 h 188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473" h="1880890">
                <a:moveTo>
                  <a:pt x="14180" y="0"/>
                </a:moveTo>
                <a:lnTo>
                  <a:pt x="1039293" y="0"/>
                </a:lnTo>
                <a:cubicBezTo>
                  <a:pt x="1047124" y="0"/>
                  <a:pt x="1053473" y="6349"/>
                  <a:pt x="1053473" y="14180"/>
                </a:cubicBezTo>
                <a:lnTo>
                  <a:pt x="1053473" y="1866710"/>
                </a:lnTo>
                <a:cubicBezTo>
                  <a:pt x="1053473" y="1874541"/>
                  <a:pt x="1047124" y="1880890"/>
                  <a:pt x="1039293" y="1880890"/>
                </a:cubicBezTo>
                <a:lnTo>
                  <a:pt x="14180" y="1880890"/>
                </a:lnTo>
                <a:cubicBezTo>
                  <a:pt x="6349" y="1880890"/>
                  <a:pt x="0" y="1874541"/>
                  <a:pt x="0" y="1866710"/>
                </a:cubicBezTo>
                <a:lnTo>
                  <a:pt x="0" y="14180"/>
                </a:lnTo>
                <a:cubicBezTo>
                  <a:pt x="0" y="6349"/>
                  <a:pt x="6349" y="0"/>
                  <a:pt x="141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0" name="Picture Placeholder 9"/>
          <p:cNvSpPr>
            <a:spLocks noGrp="1"/>
          </p:cNvSpPr>
          <p:nvPr>
            <p:ph type="pic" sz="quarter" idx="17"/>
          </p:nvPr>
        </p:nvSpPr>
        <p:spPr>
          <a:xfrm>
            <a:off x="3825688" y="1131312"/>
            <a:ext cx="4551829" cy="2842948"/>
          </a:xfrm>
          <a:custGeom>
            <a:avLst/>
            <a:gdLst>
              <a:gd name="connsiteX0" fmla="*/ 37895 w 4551829"/>
              <a:gd name="connsiteY0" fmla="*/ 0 h 2815400"/>
              <a:gd name="connsiteX1" fmla="*/ 4513934 w 4551829"/>
              <a:gd name="connsiteY1" fmla="*/ 0 h 2815400"/>
              <a:gd name="connsiteX2" fmla="*/ 4551829 w 4551829"/>
              <a:gd name="connsiteY2" fmla="*/ 37895 h 2815400"/>
              <a:gd name="connsiteX3" fmla="*/ 4551829 w 4551829"/>
              <a:gd name="connsiteY3" fmla="*/ 2777505 h 2815400"/>
              <a:gd name="connsiteX4" fmla="*/ 4513934 w 4551829"/>
              <a:gd name="connsiteY4" fmla="*/ 2815400 h 2815400"/>
              <a:gd name="connsiteX5" fmla="*/ 37895 w 4551829"/>
              <a:gd name="connsiteY5" fmla="*/ 2815400 h 2815400"/>
              <a:gd name="connsiteX6" fmla="*/ 0 w 4551829"/>
              <a:gd name="connsiteY6" fmla="*/ 2777505 h 2815400"/>
              <a:gd name="connsiteX7" fmla="*/ 0 w 4551829"/>
              <a:gd name="connsiteY7" fmla="*/ 37895 h 2815400"/>
              <a:gd name="connsiteX8" fmla="*/ 37895 w 4551829"/>
              <a:gd name="connsiteY8" fmla="*/ 0 h 281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1829" h="2815400">
                <a:moveTo>
                  <a:pt x="37895" y="0"/>
                </a:moveTo>
                <a:lnTo>
                  <a:pt x="4513934" y="0"/>
                </a:lnTo>
                <a:cubicBezTo>
                  <a:pt x="4534863" y="0"/>
                  <a:pt x="4551829" y="16966"/>
                  <a:pt x="4551829" y="37895"/>
                </a:cubicBezTo>
                <a:lnTo>
                  <a:pt x="4551829" y="2777505"/>
                </a:lnTo>
                <a:cubicBezTo>
                  <a:pt x="4551829" y="2798434"/>
                  <a:pt x="4534863" y="2815400"/>
                  <a:pt x="4513934" y="2815400"/>
                </a:cubicBezTo>
                <a:lnTo>
                  <a:pt x="37895" y="2815400"/>
                </a:lnTo>
                <a:cubicBezTo>
                  <a:pt x="16966" y="2815400"/>
                  <a:pt x="0" y="2798434"/>
                  <a:pt x="0" y="2777505"/>
                </a:cubicBezTo>
                <a:lnTo>
                  <a:pt x="0" y="37895"/>
                </a:lnTo>
                <a:cubicBezTo>
                  <a:pt x="0" y="16966"/>
                  <a:pt x="16966" y="0"/>
                  <a:pt x="378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2" name="Picture Placeholder 11"/>
          <p:cNvSpPr>
            <a:spLocks noGrp="1"/>
          </p:cNvSpPr>
          <p:nvPr>
            <p:ph type="pic" sz="quarter" idx="18"/>
          </p:nvPr>
        </p:nvSpPr>
        <p:spPr>
          <a:xfrm>
            <a:off x="9467830" y="2233158"/>
            <a:ext cx="1583576" cy="2106418"/>
          </a:xfrm>
          <a:custGeom>
            <a:avLst/>
            <a:gdLst>
              <a:gd name="connsiteX0" fmla="*/ 21315 w 1583576"/>
              <a:gd name="connsiteY0" fmla="*/ 0 h 2106418"/>
              <a:gd name="connsiteX1" fmla="*/ 1562261 w 1583576"/>
              <a:gd name="connsiteY1" fmla="*/ 0 h 2106418"/>
              <a:gd name="connsiteX2" fmla="*/ 1583576 w 1583576"/>
              <a:gd name="connsiteY2" fmla="*/ 21315 h 2106418"/>
              <a:gd name="connsiteX3" fmla="*/ 1583576 w 1583576"/>
              <a:gd name="connsiteY3" fmla="*/ 2085103 h 2106418"/>
              <a:gd name="connsiteX4" fmla="*/ 1562261 w 1583576"/>
              <a:gd name="connsiteY4" fmla="*/ 2106418 h 2106418"/>
              <a:gd name="connsiteX5" fmla="*/ 21315 w 1583576"/>
              <a:gd name="connsiteY5" fmla="*/ 2106418 h 2106418"/>
              <a:gd name="connsiteX6" fmla="*/ 0 w 1583576"/>
              <a:gd name="connsiteY6" fmla="*/ 2085103 h 2106418"/>
              <a:gd name="connsiteX7" fmla="*/ 0 w 1583576"/>
              <a:gd name="connsiteY7" fmla="*/ 21315 h 2106418"/>
              <a:gd name="connsiteX8" fmla="*/ 21315 w 1583576"/>
              <a:gd name="connsiteY8" fmla="*/ 0 h 210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3576" h="2106418">
                <a:moveTo>
                  <a:pt x="21315" y="0"/>
                </a:moveTo>
                <a:lnTo>
                  <a:pt x="1562261" y="0"/>
                </a:lnTo>
                <a:cubicBezTo>
                  <a:pt x="1574033" y="0"/>
                  <a:pt x="1583576" y="9543"/>
                  <a:pt x="1583576" y="21315"/>
                </a:cubicBezTo>
                <a:lnTo>
                  <a:pt x="1583576" y="2085103"/>
                </a:lnTo>
                <a:cubicBezTo>
                  <a:pt x="1583576" y="2096875"/>
                  <a:pt x="1574033" y="2106418"/>
                  <a:pt x="1562261" y="2106418"/>
                </a:cubicBezTo>
                <a:lnTo>
                  <a:pt x="21315" y="2106418"/>
                </a:lnTo>
                <a:cubicBezTo>
                  <a:pt x="9543" y="2106418"/>
                  <a:pt x="0" y="2096875"/>
                  <a:pt x="0" y="2085103"/>
                </a:cubicBezTo>
                <a:lnTo>
                  <a:pt x="0" y="21315"/>
                </a:lnTo>
                <a:cubicBezTo>
                  <a:pt x="0" y="9543"/>
                  <a:pt x="9543" y="0"/>
                  <a:pt x="2131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250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nodePh="1">
                                  <p:stCondLst>
                                    <p:cond delay="3000"/>
                                  </p:stCondLst>
                                  <p:endCondLst>
                                    <p:cond evt="begin" delay="0">
                                      <p:tn val="8"/>
                                    </p:cond>
                                  </p:end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nodePh="1">
                                  <p:stCondLst>
                                    <p:cond delay="3500"/>
                                  </p:stCondLst>
                                  <p:endCondLst>
                                    <p:cond evt="begin" delay="0">
                                      <p:tn val="11"/>
                                    </p:cond>
                                  </p:end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5" name="Picture Placeholder 24"/>
          <p:cNvSpPr>
            <a:spLocks noGrp="1"/>
          </p:cNvSpPr>
          <p:nvPr>
            <p:ph type="pic" sz="quarter" idx="12"/>
          </p:nvPr>
        </p:nvSpPr>
        <p:spPr>
          <a:xfrm>
            <a:off x="6845593" y="2445520"/>
            <a:ext cx="1802800" cy="1347358"/>
          </a:xfrm>
          <a:custGeom>
            <a:avLst/>
            <a:gdLst>
              <a:gd name="connsiteX0" fmla="*/ 171653 w 1802800"/>
              <a:gd name="connsiteY0" fmla="*/ 0 h 1347358"/>
              <a:gd name="connsiteX1" fmla="*/ 1631147 w 1802800"/>
              <a:gd name="connsiteY1" fmla="*/ 0 h 1347358"/>
              <a:gd name="connsiteX2" fmla="*/ 1802800 w 1802800"/>
              <a:gd name="connsiteY2" fmla="*/ 171653 h 1347358"/>
              <a:gd name="connsiteX3" fmla="*/ 1802800 w 1802800"/>
              <a:gd name="connsiteY3" fmla="*/ 1175705 h 1347358"/>
              <a:gd name="connsiteX4" fmla="*/ 1631147 w 1802800"/>
              <a:gd name="connsiteY4" fmla="*/ 1347358 h 1347358"/>
              <a:gd name="connsiteX5" fmla="*/ 171653 w 1802800"/>
              <a:gd name="connsiteY5" fmla="*/ 1347358 h 1347358"/>
              <a:gd name="connsiteX6" fmla="*/ 0 w 1802800"/>
              <a:gd name="connsiteY6" fmla="*/ 1175705 h 1347358"/>
              <a:gd name="connsiteX7" fmla="*/ 0 w 1802800"/>
              <a:gd name="connsiteY7" fmla="*/ 171653 h 1347358"/>
              <a:gd name="connsiteX8" fmla="*/ 171653 w 1802800"/>
              <a:gd name="connsiteY8" fmla="*/ 0 h 1347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2800" h="1347358">
                <a:moveTo>
                  <a:pt x="171653" y="0"/>
                </a:moveTo>
                <a:lnTo>
                  <a:pt x="1631147" y="0"/>
                </a:lnTo>
                <a:cubicBezTo>
                  <a:pt x="1725948" y="0"/>
                  <a:pt x="1802800" y="76852"/>
                  <a:pt x="1802800" y="171653"/>
                </a:cubicBezTo>
                <a:lnTo>
                  <a:pt x="1802800" y="1175705"/>
                </a:lnTo>
                <a:cubicBezTo>
                  <a:pt x="1802800" y="1270506"/>
                  <a:pt x="1725948" y="1347358"/>
                  <a:pt x="1631147" y="1347358"/>
                </a:cubicBezTo>
                <a:lnTo>
                  <a:pt x="171653" y="1347358"/>
                </a:lnTo>
                <a:cubicBezTo>
                  <a:pt x="76852" y="1347358"/>
                  <a:pt x="0" y="1270506"/>
                  <a:pt x="0" y="1175705"/>
                </a:cubicBezTo>
                <a:lnTo>
                  <a:pt x="0" y="171653"/>
                </a:lnTo>
                <a:cubicBezTo>
                  <a:pt x="0" y="76852"/>
                  <a:pt x="76852" y="0"/>
                  <a:pt x="17165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3" name="Picture Placeholder 22"/>
          <p:cNvSpPr>
            <a:spLocks noGrp="1"/>
          </p:cNvSpPr>
          <p:nvPr>
            <p:ph type="pic" sz="quarter" idx="13"/>
          </p:nvPr>
        </p:nvSpPr>
        <p:spPr>
          <a:xfrm>
            <a:off x="6962282" y="1103130"/>
            <a:ext cx="1097280" cy="1097280"/>
          </a:xfrm>
          <a:custGeom>
            <a:avLst/>
            <a:gdLst>
              <a:gd name="connsiteX0" fmla="*/ 548640 w 1097280"/>
              <a:gd name="connsiteY0" fmla="*/ 0 h 1097280"/>
              <a:gd name="connsiteX1" fmla="*/ 1097280 w 1097280"/>
              <a:gd name="connsiteY1" fmla="*/ 548640 h 1097280"/>
              <a:gd name="connsiteX2" fmla="*/ 548640 w 1097280"/>
              <a:gd name="connsiteY2" fmla="*/ 1097280 h 1097280"/>
              <a:gd name="connsiteX3" fmla="*/ 0 w 1097280"/>
              <a:gd name="connsiteY3" fmla="*/ 548640 h 1097280"/>
              <a:gd name="connsiteX4" fmla="*/ 548640 w 1097280"/>
              <a:gd name="connsiteY4" fmla="*/ 0 h 109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280" h="1097280">
                <a:moveTo>
                  <a:pt x="548640" y="0"/>
                </a:moveTo>
                <a:cubicBezTo>
                  <a:pt x="851646" y="0"/>
                  <a:pt x="1097280" y="245634"/>
                  <a:pt x="1097280" y="548640"/>
                </a:cubicBezTo>
                <a:cubicBezTo>
                  <a:pt x="1097280" y="851646"/>
                  <a:pt x="851646" y="1097280"/>
                  <a:pt x="548640" y="1097280"/>
                </a:cubicBezTo>
                <a:cubicBezTo>
                  <a:pt x="245634" y="1097280"/>
                  <a:pt x="0" y="851646"/>
                  <a:pt x="0" y="548640"/>
                </a:cubicBezTo>
                <a:cubicBezTo>
                  <a:pt x="0" y="245634"/>
                  <a:pt x="245634" y="0"/>
                  <a:pt x="54864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dirty="0"/>
          </a:p>
        </p:txBody>
      </p:sp>
      <p:sp>
        <p:nvSpPr>
          <p:cNvPr id="27" name="Picture Placeholder 26"/>
          <p:cNvSpPr>
            <a:spLocks noGrp="1"/>
          </p:cNvSpPr>
          <p:nvPr>
            <p:ph type="pic" sz="quarter" idx="14"/>
          </p:nvPr>
        </p:nvSpPr>
        <p:spPr>
          <a:xfrm>
            <a:off x="8793278" y="2262896"/>
            <a:ext cx="2454903" cy="1565577"/>
          </a:xfrm>
          <a:custGeom>
            <a:avLst/>
            <a:gdLst>
              <a:gd name="connsiteX0" fmla="*/ 199455 w 2454903"/>
              <a:gd name="connsiteY0" fmla="*/ 0 h 1565577"/>
              <a:gd name="connsiteX1" fmla="*/ 2255448 w 2454903"/>
              <a:gd name="connsiteY1" fmla="*/ 0 h 1565577"/>
              <a:gd name="connsiteX2" fmla="*/ 2454903 w 2454903"/>
              <a:gd name="connsiteY2" fmla="*/ 199455 h 1565577"/>
              <a:gd name="connsiteX3" fmla="*/ 2454903 w 2454903"/>
              <a:gd name="connsiteY3" fmla="*/ 1366122 h 1565577"/>
              <a:gd name="connsiteX4" fmla="*/ 2255448 w 2454903"/>
              <a:gd name="connsiteY4" fmla="*/ 1565577 h 1565577"/>
              <a:gd name="connsiteX5" fmla="*/ 199455 w 2454903"/>
              <a:gd name="connsiteY5" fmla="*/ 1565577 h 1565577"/>
              <a:gd name="connsiteX6" fmla="*/ 0 w 2454903"/>
              <a:gd name="connsiteY6" fmla="*/ 1366122 h 1565577"/>
              <a:gd name="connsiteX7" fmla="*/ 0 w 2454903"/>
              <a:gd name="connsiteY7" fmla="*/ 199455 h 1565577"/>
              <a:gd name="connsiteX8" fmla="*/ 199455 w 2454903"/>
              <a:gd name="connsiteY8" fmla="*/ 0 h 1565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4903" h="1565577">
                <a:moveTo>
                  <a:pt x="199455" y="0"/>
                </a:moveTo>
                <a:lnTo>
                  <a:pt x="2255448" y="0"/>
                </a:lnTo>
                <a:cubicBezTo>
                  <a:pt x="2365604" y="0"/>
                  <a:pt x="2454903" y="89299"/>
                  <a:pt x="2454903" y="199455"/>
                </a:cubicBezTo>
                <a:lnTo>
                  <a:pt x="2454903" y="1366122"/>
                </a:lnTo>
                <a:cubicBezTo>
                  <a:pt x="2454903" y="1476278"/>
                  <a:pt x="2365604" y="1565577"/>
                  <a:pt x="2255448" y="1565577"/>
                </a:cubicBezTo>
                <a:lnTo>
                  <a:pt x="199455" y="1565577"/>
                </a:lnTo>
                <a:cubicBezTo>
                  <a:pt x="89299" y="1565577"/>
                  <a:pt x="0" y="1476278"/>
                  <a:pt x="0" y="1366122"/>
                </a:cubicBezTo>
                <a:lnTo>
                  <a:pt x="0" y="199455"/>
                </a:lnTo>
                <a:cubicBezTo>
                  <a:pt x="0" y="89299"/>
                  <a:pt x="89299" y="0"/>
                  <a:pt x="19945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9" name="Picture Placeholder 28"/>
          <p:cNvSpPr>
            <a:spLocks noGrp="1"/>
          </p:cNvSpPr>
          <p:nvPr>
            <p:ph type="pic" sz="quarter" idx="15"/>
          </p:nvPr>
        </p:nvSpPr>
        <p:spPr>
          <a:xfrm>
            <a:off x="8707111" y="4034835"/>
            <a:ext cx="1802800" cy="1347358"/>
          </a:xfrm>
          <a:custGeom>
            <a:avLst/>
            <a:gdLst>
              <a:gd name="connsiteX0" fmla="*/ 171653 w 1802800"/>
              <a:gd name="connsiteY0" fmla="*/ 0 h 1347358"/>
              <a:gd name="connsiteX1" fmla="*/ 1631147 w 1802800"/>
              <a:gd name="connsiteY1" fmla="*/ 0 h 1347358"/>
              <a:gd name="connsiteX2" fmla="*/ 1802800 w 1802800"/>
              <a:gd name="connsiteY2" fmla="*/ 171653 h 1347358"/>
              <a:gd name="connsiteX3" fmla="*/ 1802800 w 1802800"/>
              <a:gd name="connsiteY3" fmla="*/ 1175705 h 1347358"/>
              <a:gd name="connsiteX4" fmla="*/ 1631147 w 1802800"/>
              <a:gd name="connsiteY4" fmla="*/ 1347358 h 1347358"/>
              <a:gd name="connsiteX5" fmla="*/ 171653 w 1802800"/>
              <a:gd name="connsiteY5" fmla="*/ 1347358 h 1347358"/>
              <a:gd name="connsiteX6" fmla="*/ 0 w 1802800"/>
              <a:gd name="connsiteY6" fmla="*/ 1175705 h 1347358"/>
              <a:gd name="connsiteX7" fmla="*/ 0 w 1802800"/>
              <a:gd name="connsiteY7" fmla="*/ 171653 h 1347358"/>
              <a:gd name="connsiteX8" fmla="*/ 171653 w 1802800"/>
              <a:gd name="connsiteY8" fmla="*/ 0 h 1347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2800" h="1347358">
                <a:moveTo>
                  <a:pt x="171653" y="0"/>
                </a:moveTo>
                <a:lnTo>
                  <a:pt x="1631147" y="0"/>
                </a:lnTo>
                <a:cubicBezTo>
                  <a:pt x="1725948" y="0"/>
                  <a:pt x="1802800" y="76852"/>
                  <a:pt x="1802800" y="171653"/>
                </a:cubicBezTo>
                <a:lnTo>
                  <a:pt x="1802800" y="1175705"/>
                </a:lnTo>
                <a:cubicBezTo>
                  <a:pt x="1802800" y="1270506"/>
                  <a:pt x="1725948" y="1347358"/>
                  <a:pt x="1631147" y="1347358"/>
                </a:cubicBezTo>
                <a:lnTo>
                  <a:pt x="171653" y="1347358"/>
                </a:lnTo>
                <a:cubicBezTo>
                  <a:pt x="76852" y="1347358"/>
                  <a:pt x="0" y="1270506"/>
                  <a:pt x="0" y="1175705"/>
                </a:cubicBezTo>
                <a:lnTo>
                  <a:pt x="0" y="171653"/>
                </a:lnTo>
                <a:cubicBezTo>
                  <a:pt x="0" y="76852"/>
                  <a:pt x="76852" y="0"/>
                  <a:pt x="17165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31" name="Picture Placeholder 30"/>
          <p:cNvSpPr>
            <a:spLocks noGrp="1"/>
          </p:cNvSpPr>
          <p:nvPr>
            <p:ph type="pic" sz="quarter" idx="16"/>
          </p:nvPr>
        </p:nvSpPr>
        <p:spPr>
          <a:xfrm>
            <a:off x="6083388" y="3918722"/>
            <a:ext cx="2454903" cy="1565577"/>
          </a:xfrm>
          <a:custGeom>
            <a:avLst/>
            <a:gdLst>
              <a:gd name="connsiteX0" fmla="*/ 199455 w 2454903"/>
              <a:gd name="connsiteY0" fmla="*/ 0 h 1565577"/>
              <a:gd name="connsiteX1" fmla="*/ 2255448 w 2454903"/>
              <a:gd name="connsiteY1" fmla="*/ 0 h 1565577"/>
              <a:gd name="connsiteX2" fmla="*/ 2454903 w 2454903"/>
              <a:gd name="connsiteY2" fmla="*/ 199455 h 1565577"/>
              <a:gd name="connsiteX3" fmla="*/ 2454903 w 2454903"/>
              <a:gd name="connsiteY3" fmla="*/ 1366122 h 1565577"/>
              <a:gd name="connsiteX4" fmla="*/ 2255448 w 2454903"/>
              <a:gd name="connsiteY4" fmla="*/ 1565577 h 1565577"/>
              <a:gd name="connsiteX5" fmla="*/ 199455 w 2454903"/>
              <a:gd name="connsiteY5" fmla="*/ 1565577 h 1565577"/>
              <a:gd name="connsiteX6" fmla="*/ 0 w 2454903"/>
              <a:gd name="connsiteY6" fmla="*/ 1366122 h 1565577"/>
              <a:gd name="connsiteX7" fmla="*/ 0 w 2454903"/>
              <a:gd name="connsiteY7" fmla="*/ 199455 h 1565577"/>
              <a:gd name="connsiteX8" fmla="*/ 199455 w 2454903"/>
              <a:gd name="connsiteY8" fmla="*/ 0 h 1565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4903" h="1565577">
                <a:moveTo>
                  <a:pt x="199455" y="0"/>
                </a:moveTo>
                <a:lnTo>
                  <a:pt x="2255448" y="0"/>
                </a:lnTo>
                <a:cubicBezTo>
                  <a:pt x="2365604" y="0"/>
                  <a:pt x="2454903" y="89299"/>
                  <a:pt x="2454903" y="199455"/>
                </a:cubicBezTo>
                <a:lnTo>
                  <a:pt x="2454903" y="1366122"/>
                </a:lnTo>
                <a:cubicBezTo>
                  <a:pt x="2454903" y="1476278"/>
                  <a:pt x="2365604" y="1565577"/>
                  <a:pt x="2255448" y="1565577"/>
                </a:cubicBezTo>
                <a:lnTo>
                  <a:pt x="199455" y="1565577"/>
                </a:lnTo>
                <a:cubicBezTo>
                  <a:pt x="89299" y="1565577"/>
                  <a:pt x="0" y="1476278"/>
                  <a:pt x="0" y="1366122"/>
                </a:cubicBezTo>
                <a:lnTo>
                  <a:pt x="0" y="199455"/>
                </a:lnTo>
                <a:cubicBezTo>
                  <a:pt x="0" y="89299"/>
                  <a:pt x="89299" y="0"/>
                  <a:pt x="19945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1500"/>
                                  </p:stCondLst>
                                  <p:endCondLst>
                                    <p:cond evt="begin" delay="0">
                                      <p:tn val="5"/>
                                    </p:cond>
                                  </p:end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fltVal val="0"/>
                                          </p:val>
                                        </p:tav>
                                        <p:tav tm="100000">
                                          <p:val>
                                            <p:strVal val="#ppt_w"/>
                                          </p:val>
                                        </p:tav>
                                      </p:tavLst>
                                    </p:anim>
                                    <p:anim calcmode="lin" valueType="num">
                                      <p:cBhvr>
                                        <p:cTn id="8" dur="1000" fill="hold"/>
                                        <p:tgtEl>
                                          <p:spTgt spid="23"/>
                                        </p:tgtEl>
                                        <p:attrNameLst>
                                          <p:attrName>ppt_h</p:attrName>
                                        </p:attrNameLst>
                                      </p:cBhvr>
                                      <p:tavLst>
                                        <p:tav tm="0">
                                          <p:val>
                                            <p:fltVal val="0"/>
                                          </p:val>
                                        </p:tav>
                                        <p:tav tm="100000">
                                          <p:val>
                                            <p:strVal val="#ppt_h"/>
                                          </p:val>
                                        </p:tav>
                                      </p:tavLst>
                                    </p:anim>
                                    <p:anim calcmode="lin" valueType="num">
                                      <p:cBhvr>
                                        <p:cTn id="9" dur="1000" fill="hold"/>
                                        <p:tgtEl>
                                          <p:spTgt spid="23"/>
                                        </p:tgtEl>
                                        <p:attrNameLst>
                                          <p:attrName>style.rotation</p:attrName>
                                        </p:attrNameLst>
                                      </p:cBhvr>
                                      <p:tavLst>
                                        <p:tav tm="0">
                                          <p:val>
                                            <p:fltVal val="360"/>
                                          </p:val>
                                        </p:tav>
                                        <p:tav tm="100000">
                                          <p:val>
                                            <p:fltVal val="0"/>
                                          </p:val>
                                        </p:tav>
                                      </p:tavLst>
                                    </p:anim>
                                    <p:animEffect transition="in" filter="fade">
                                      <p:cBhvr>
                                        <p:cTn id="10" dur="1000"/>
                                        <p:tgtEl>
                                          <p:spTgt spid="23"/>
                                        </p:tgtEl>
                                      </p:cBhvr>
                                    </p:animEffect>
                                  </p:childTnLst>
                                </p:cTn>
                              </p:par>
                              <p:par>
                                <p:cTn id="11" presetID="23" presetClass="entr" presetSubtype="16" fill="hold" grpId="0" nodeType="withEffect" nodePh="1">
                                  <p:stCondLst>
                                    <p:cond delay="2500"/>
                                  </p:stCondLst>
                                  <p:endCondLst>
                                    <p:cond evt="begin" delay="0">
                                      <p:tn val="11"/>
                                    </p:cond>
                                  </p:endCondLst>
                                  <p:childTnLst>
                                    <p:set>
                                      <p:cBhvr>
                                        <p:cTn id="12" dur="1" fill="hold">
                                          <p:stCondLst>
                                            <p:cond delay="0"/>
                                          </p:stCondLst>
                                        </p:cTn>
                                        <p:tgtEl>
                                          <p:spTgt spid="29"/>
                                        </p:tgtEl>
                                        <p:attrNameLst>
                                          <p:attrName>style.visibility</p:attrName>
                                        </p:attrNameLst>
                                      </p:cBhvr>
                                      <p:to>
                                        <p:strVal val="visible"/>
                                      </p:to>
                                    </p:set>
                                    <p:anim calcmode="lin" valueType="num">
                                      <p:cBhvr>
                                        <p:cTn id="13" dur="1000" fill="hold"/>
                                        <p:tgtEl>
                                          <p:spTgt spid="29"/>
                                        </p:tgtEl>
                                        <p:attrNameLst>
                                          <p:attrName>ppt_w</p:attrName>
                                        </p:attrNameLst>
                                      </p:cBhvr>
                                      <p:tavLst>
                                        <p:tav tm="0">
                                          <p:val>
                                            <p:fltVal val="0"/>
                                          </p:val>
                                        </p:tav>
                                        <p:tav tm="100000">
                                          <p:val>
                                            <p:strVal val="#ppt_w"/>
                                          </p:val>
                                        </p:tav>
                                      </p:tavLst>
                                    </p:anim>
                                    <p:anim calcmode="lin" valueType="num">
                                      <p:cBhvr>
                                        <p:cTn id="14" dur="1000" fill="hold"/>
                                        <p:tgtEl>
                                          <p:spTgt spid="29"/>
                                        </p:tgtEl>
                                        <p:attrNameLst>
                                          <p:attrName>ppt_h</p:attrName>
                                        </p:attrNameLst>
                                      </p:cBhvr>
                                      <p:tavLst>
                                        <p:tav tm="0">
                                          <p:val>
                                            <p:fltVal val="0"/>
                                          </p:val>
                                        </p:tav>
                                        <p:tav tm="100000">
                                          <p:val>
                                            <p:strVal val="#ppt_h"/>
                                          </p:val>
                                        </p:tav>
                                      </p:tavLst>
                                    </p:anim>
                                  </p:childTnLst>
                                </p:cTn>
                              </p:par>
                              <p:par>
                                <p:cTn id="15" presetID="23" presetClass="entr" presetSubtype="16" fill="hold" grpId="0" nodeType="withEffect" nodePh="1">
                                  <p:stCondLst>
                                    <p:cond delay="3000"/>
                                  </p:stCondLst>
                                  <p:endCondLst>
                                    <p:cond evt="begin" delay="0">
                                      <p:tn val="15"/>
                                    </p:cond>
                                  </p:endCondLst>
                                  <p:childTnLst>
                                    <p:set>
                                      <p:cBhvr>
                                        <p:cTn id="16" dur="1" fill="hold">
                                          <p:stCondLst>
                                            <p:cond delay="0"/>
                                          </p:stCondLst>
                                        </p:cTn>
                                        <p:tgtEl>
                                          <p:spTgt spid="25"/>
                                        </p:tgtEl>
                                        <p:attrNameLst>
                                          <p:attrName>style.visibility</p:attrName>
                                        </p:attrNameLst>
                                      </p:cBhvr>
                                      <p:to>
                                        <p:strVal val="visible"/>
                                      </p:to>
                                    </p:set>
                                    <p:anim calcmode="lin" valueType="num">
                                      <p:cBhvr>
                                        <p:cTn id="17" dur="1000" fill="hold"/>
                                        <p:tgtEl>
                                          <p:spTgt spid="25"/>
                                        </p:tgtEl>
                                        <p:attrNameLst>
                                          <p:attrName>ppt_w</p:attrName>
                                        </p:attrNameLst>
                                      </p:cBhvr>
                                      <p:tavLst>
                                        <p:tav tm="0">
                                          <p:val>
                                            <p:fltVal val="0"/>
                                          </p:val>
                                        </p:tav>
                                        <p:tav tm="100000">
                                          <p:val>
                                            <p:strVal val="#ppt_w"/>
                                          </p:val>
                                        </p:tav>
                                      </p:tavLst>
                                    </p:anim>
                                    <p:anim calcmode="lin" valueType="num">
                                      <p:cBhvr>
                                        <p:cTn id="18" dur="1000" fill="hold"/>
                                        <p:tgtEl>
                                          <p:spTgt spid="25"/>
                                        </p:tgtEl>
                                        <p:attrNameLst>
                                          <p:attrName>ppt_h</p:attrName>
                                        </p:attrNameLst>
                                      </p:cBhvr>
                                      <p:tavLst>
                                        <p:tav tm="0">
                                          <p:val>
                                            <p:fltVal val="0"/>
                                          </p:val>
                                        </p:tav>
                                        <p:tav tm="100000">
                                          <p:val>
                                            <p:strVal val="#ppt_h"/>
                                          </p:val>
                                        </p:tav>
                                      </p:tavLst>
                                    </p:anim>
                                  </p:childTnLst>
                                </p:cTn>
                              </p:par>
                              <p:par>
                                <p:cTn id="19" presetID="23" presetClass="entr" presetSubtype="16" fill="hold" grpId="0" nodeType="withEffect" nodePh="1">
                                  <p:stCondLst>
                                    <p:cond delay="3500"/>
                                  </p:stCondLst>
                                  <p:endCondLst>
                                    <p:cond evt="begin" delay="0">
                                      <p:tn val="19"/>
                                    </p:cond>
                                  </p:endCondLst>
                                  <p:childTnLst>
                                    <p:set>
                                      <p:cBhvr>
                                        <p:cTn id="20" dur="1" fill="hold">
                                          <p:stCondLst>
                                            <p:cond delay="0"/>
                                          </p:stCondLst>
                                        </p:cTn>
                                        <p:tgtEl>
                                          <p:spTgt spid="31"/>
                                        </p:tgtEl>
                                        <p:attrNameLst>
                                          <p:attrName>style.visibility</p:attrName>
                                        </p:attrNameLst>
                                      </p:cBhvr>
                                      <p:to>
                                        <p:strVal val="visible"/>
                                      </p:to>
                                    </p:set>
                                    <p:anim calcmode="lin" valueType="num">
                                      <p:cBhvr>
                                        <p:cTn id="21" dur="1000" fill="hold"/>
                                        <p:tgtEl>
                                          <p:spTgt spid="31"/>
                                        </p:tgtEl>
                                        <p:attrNameLst>
                                          <p:attrName>ppt_w</p:attrName>
                                        </p:attrNameLst>
                                      </p:cBhvr>
                                      <p:tavLst>
                                        <p:tav tm="0">
                                          <p:val>
                                            <p:fltVal val="0"/>
                                          </p:val>
                                        </p:tav>
                                        <p:tav tm="100000">
                                          <p:val>
                                            <p:strVal val="#ppt_w"/>
                                          </p:val>
                                        </p:tav>
                                      </p:tavLst>
                                    </p:anim>
                                    <p:anim calcmode="lin" valueType="num">
                                      <p:cBhvr>
                                        <p:cTn id="22" dur="1000" fill="hold"/>
                                        <p:tgtEl>
                                          <p:spTgt spid="31"/>
                                        </p:tgtEl>
                                        <p:attrNameLst>
                                          <p:attrName>ppt_h</p:attrName>
                                        </p:attrNameLst>
                                      </p:cBhvr>
                                      <p:tavLst>
                                        <p:tav tm="0">
                                          <p:val>
                                            <p:fltVal val="0"/>
                                          </p:val>
                                        </p:tav>
                                        <p:tav tm="100000">
                                          <p:val>
                                            <p:strVal val="#ppt_h"/>
                                          </p:val>
                                        </p:tav>
                                      </p:tavLst>
                                    </p:anim>
                                  </p:childTnLst>
                                </p:cTn>
                              </p:par>
                              <p:par>
                                <p:cTn id="23" presetID="23" presetClass="entr" presetSubtype="16" fill="hold" grpId="0" nodeType="withEffect" nodePh="1">
                                  <p:stCondLst>
                                    <p:cond delay="4000"/>
                                  </p:stCondLst>
                                  <p:endCondLst>
                                    <p:cond evt="begin" delay="0">
                                      <p:tn val="23"/>
                                    </p:cond>
                                  </p:endCondLst>
                                  <p:childTnLst>
                                    <p:set>
                                      <p:cBhvr>
                                        <p:cTn id="24" dur="1" fill="hold">
                                          <p:stCondLst>
                                            <p:cond delay="0"/>
                                          </p:stCondLst>
                                        </p:cTn>
                                        <p:tgtEl>
                                          <p:spTgt spid="27"/>
                                        </p:tgtEl>
                                        <p:attrNameLst>
                                          <p:attrName>style.visibility</p:attrName>
                                        </p:attrNameLst>
                                      </p:cBhvr>
                                      <p:to>
                                        <p:strVal val="visible"/>
                                      </p:to>
                                    </p:set>
                                    <p:anim calcmode="lin" valueType="num">
                                      <p:cBhvr>
                                        <p:cTn id="25" dur="1000" fill="hold"/>
                                        <p:tgtEl>
                                          <p:spTgt spid="27"/>
                                        </p:tgtEl>
                                        <p:attrNameLst>
                                          <p:attrName>ppt_w</p:attrName>
                                        </p:attrNameLst>
                                      </p:cBhvr>
                                      <p:tavLst>
                                        <p:tav tm="0">
                                          <p:val>
                                            <p:fltVal val="0"/>
                                          </p:val>
                                        </p:tav>
                                        <p:tav tm="100000">
                                          <p:val>
                                            <p:strVal val="#ppt_w"/>
                                          </p:val>
                                        </p:tav>
                                      </p:tavLst>
                                    </p:anim>
                                    <p:anim calcmode="lin" valueType="num">
                                      <p:cBhvr>
                                        <p:cTn id="26" dur="1000" fill="hold"/>
                                        <p:tgtEl>
                                          <p:spTgt spid="2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3" grpId="0"/>
      <p:bldP spid="27" grpId="0"/>
      <p:bldP spid="29" grpId="0"/>
      <p:bldP spid="31" grpId="0"/>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Title and Vertical Text">
    <p:spTree>
      <p:nvGrpSpPr>
        <p:cNvPr id="1" name=""/>
        <p:cNvGrpSpPr/>
        <p:nvPr/>
      </p:nvGrpSpPr>
      <p:grpSpPr>
        <a:xfrm>
          <a:off x="0" y="0"/>
          <a:ext cx="0" cy="0"/>
          <a:chOff x="0" y="0"/>
          <a:chExt cx="0" cy="0"/>
        </a:xfrm>
      </p:grpSpPr>
      <p:sp>
        <p:nvSpPr>
          <p:cNvPr id="10" name="Picture Placeholder 9"/>
          <p:cNvSpPr>
            <a:spLocks noGrp="1"/>
          </p:cNvSpPr>
          <p:nvPr>
            <p:ph type="pic" sz="quarter" idx="17"/>
          </p:nvPr>
        </p:nvSpPr>
        <p:spPr>
          <a:xfrm>
            <a:off x="2913607" y="3202357"/>
            <a:ext cx="731520" cy="731520"/>
          </a:xfrm>
          <a:custGeom>
            <a:avLst/>
            <a:gdLst>
              <a:gd name="connsiteX0" fmla="*/ 365760 w 731520"/>
              <a:gd name="connsiteY0" fmla="*/ 0 h 731520"/>
              <a:gd name="connsiteX1" fmla="*/ 731520 w 731520"/>
              <a:gd name="connsiteY1" fmla="*/ 365760 h 731520"/>
              <a:gd name="connsiteX2" fmla="*/ 365760 w 731520"/>
              <a:gd name="connsiteY2" fmla="*/ 731520 h 731520"/>
              <a:gd name="connsiteX3" fmla="*/ 0 w 731520"/>
              <a:gd name="connsiteY3" fmla="*/ 365760 h 731520"/>
              <a:gd name="connsiteX4" fmla="*/ 365760 w 731520"/>
              <a:gd name="connsiteY4" fmla="*/ 0 h 7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0" h="731520">
                <a:moveTo>
                  <a:pt x="365760" y="0"/>
                </a:moveTo>
                <a:cubicBezTo>
                  <a:pt x="567764" y="0"/>
                  <a:pt x="731520" y="163756"/>
                  <a:pt x="731520" y="365760"/>
                </a:cubicBezTo>
                <a:cubicBezTo>
                  <a:pt x="731520" y="567764"/>
                  <a:pt x="567764" y="731520"/>
                  <a:pt x="365760" y="731520"/>
                </a:cubicBezTo>
                <a:cubicBezTo>
                  <a:pt x="163756" y="731520"/>
                  <a:pt x="0" y="567764"/>
                  <a:pt x="0" y="365760"/>
                </a:cubicBezTo>
                <a:cubicBezTo>
                  <a:pt x="0" y="163756"/>
                  <a:pt x="163756" y="0"/>
                  <a:pt x="3657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2" name="Picture Placeholder 11"/>
          <p:cNvSpPr>
            <a:spLocks noGrp="1"/>
          </p:cNvSpPr>
          <p:nvPr>
            <p:ph type="pic" sz="quarter" idx="18"/>
          </p:nvPr>
        </p:nvSpPr>
        <p:spPr>
          <a:xfrm>
            <a:off x="6559091" y="2708709"/>
            <a:ext cx="731520" cy="731520"/>
          </a:xfrm>
          <a:custGeom>
            <a:avLst/>
            <a:gdLst>
              <a:gd name="connsiteX0" fmla="*/ 365760 w 731520"/>
              <a:gd name="connsiteY0" fmla="*/ 0 h 731520"/>
              <a:gd name="connsiteX1" fmla="*/ 731520 w 731520"/>
              <a:gd name="connsiteY1" fmla="*/ 365760 h 731520"/>
              <a:gd name="connsiteX2" fmla="*/ 365760 w 731520"/>
              <a:gd name="connsiteY2" fmla="*/ 731520 h 731520"/>
              <a:gd name="connsiteX3" fmla="*/ 0 w 731520"/>
              <a:gd name="connsiteY3" fmla="*/ 365760 h 731520"/>
              <a:gd name="connsiteX4" fmla="*/ 365760 w 731520"/>
              <a:gd name="connsiteY4" fmla="*/ 0 h 7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0" h="731520">
                <a:moveTo>
                  <a:pt x="365760" y="0"/>
                </a:moveTo>
                <a:cubicBezTo>
                  <a:pt x="567764" y="0"/>
                  <a:pt x="731520" y="163756"/>
                  <a:pt x="731520" y="365760"/>
                </a:cubicBezTo>
                <a:cubicBezTo>
                  <a:pt x="731520" y="567764"/>
                  <a:pt x="567764" y="731520"/>
                  <a:pt x="365760" y="731520"/>
                </a:cubicBezTo>
                <a:cubicBezTo>
                  <a:pt x="163756" y="731520"/>
                  <a:pt x="0" y="567764"/>
                  <a:pt x="0" y="365760"/>
                </a:cubicBezTo>
                <a:cubicBezTo>
                  <a:pt x="0" y="163756"/>
                  <a:pt x="163756" y="0"/>
                  <a:pt x="3657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9"/>
          </p:nvPr>
        </p:nvSpPr>
        <p:spPr>
          <a:xfrm>
            <a:off x="9601441" y="3499422"/>
            <a:ext cx="731520" cy="731520"/>
          </a:xfrm>
          <a:custGeom>
            <a:avLst/>
            <a:gdLst>
              <a:gd name="connsiteX0" fmla="*/ 365760 w 731520"/>
              <a:gd name="connsiteY0" fmla="*/ 0 h 731520"/>
              <a:gd name="connsiteX1" fmla="*/ 731520 w 731520"/>
              <a:gd name="connsiteY1" fmla="*/ 365760 h 731520"/>
              <a:gd name="connsiteX2" fmla="*/ 365760 w 731520"/>
              <a:gd name="connsiteY2" fmla="*/ 731520 h 731520"/>
              <a:gd name="connsiteX3" fmla="*/ 0 w 731520"/>
              <a:gd name="connsiteY3" fmla="*/ 365760 h 731520"/>
              <a:gd name="connsiteX4" fmla="*/ 365760 w 731520"/>
              <a:gd name="connsiteY4" fmla="*/ 0 h 7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0" h="731520">
                <a:moveTo>
                  <a:pt x="365760" y="0"/>
                </a:moveTo>
                <a:cubicBezTo>
                  <a:pt x="567764" y="0"/>
                  <a:pt x="731520" y="163756"/>
                  <a:pt x="731520" y="365760"/>
                </a:cubicBezTo>
                <a:cubicBezTo>
                  <a:pt x="731520" y="567764"/>
                  <a:pt x="567764" y="731520"/>
                  <a:pt x="365760" y="731520"/>
                </a:cubicBezTo>
                <a:cubicBezTo>
                  <a:pt x="163756" y="731520"/>
                  <a:pt x="0" y="567764"/>
                  <a:pt x="0" y="365760"/>
                </a:cubicBezTo>
                <a:cubicBezTo>
                  <a:pt x="0" y="163756"/>
                  <a:pt x="163756" y="0"/>
                  <a:pt x="3657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6" name="Picture Placeholder 15"/>
          <p:cNvSpPr>
            <a:spLocks noGrp="1"/>
          </p:cNvSpPr>
          <p:nvPr>
            <p:ph type="pic" sz="quarter" idx="20"/>
          </p:nvPr>
        </p:nvSpPr>
        <p:spPr>
          <a:xfrm>
            <a:off x="8791359" y="4915040"/>
            <a:ext cx="731520" cy="731520"/>
          </a:xfrm>
          <a:custGeom>
            <a:avLst/>
            <a:gdLst>
              <a:gd name="connsiteX0" fmla="*/ 365760 w 731520"/>
              <a:gd name="connsiteY0" fmla="*/ 0 h 731520"/>
              <a:gd name="connsiteX1" fmla="*/ 731520 w 731520"/>
              <a:gd name="connsiteY1" fmla="*/ 365760 h 731520"/>
              <a:gd name="connsiteX2" fmla="*/ 365760 w 731520"/>
              <a:gd name="connsiteY2" fmla="*/ 731520 h 731520"/>
              <a:gd name="connsiteX3" fmla="*/ 0 w 731520"/>
              <a:gd name="connsiteY3" fmla="*/ 365760 h 731520"/>
              <a:gd name="connsiteX4" fmla="*/ 365760 w 731520"/>
              <a:gd name="connsiteY4" fmla="*/ 0 h 7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0" h="731520">
                <a:moveTo>
                  <a:pt x="365760" y="0"/>
                </a:moveTo>
                <a:cubicBezTo>
                  <a:pt x="567764" y="0"/>
                  <a:pt x="731520" y="163756"/>
                  <a:pt x="731520" y="365760"/>
                </a:cubicBezTo>
                <a:cubicBezTo>
                  <a:pt x="731520" y="567764"/>
                  <a:pt x="567764" y="731520"/>
                  <a:pt x="365760" y="731520"/>
                </a:cubicBezTo>
                <a:cubicBezTo>
                  <a:pt x="163756" y="731520"/>
                  <a:pt x="0" y="567764"/>
                  <a:pt x="0" y="365760"/>
                </a:cubicBezTo>
                <a:cubicBezTo>
                  <a:pt x="0" y="163756"/>
                  <a:pt x="163756" y="0"/>
                  <a:pt x="3657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8" name="Picture Placeholder 17"/>
          <p:cNvSpPr>
            <a:spLocks noGrp="1"/>
          </p:cNvSpPr>
          <p:nvPr>
            <p:ph type="pic" sz="quarter" idx="21"/>
          </p:nvPr>
        </p:nvSpPr>
        <p:spPr>
          <a:xfrm>
            <a:off x="4913408" y="4910795"/>
            <a:ext cx="731520" cy="731520"/>
          </a:xfrm>
          <a:custGeom>
            <a:avLst/>
            <a:gdLst>
              <a:gd name="connsiteX0" fmla="*/ 365760 w 731520"/>
              <a:gd name="connsiteY0" fmla="*/ 0 h 731520"/>
              <a:gd name="connsiteX1" fmla="*/ 731520 w 731520"/>
              <a:gd name="connsiteY1" fmla="*/ 365760 h 731520"/>
              <a:gd name="connsiteX2" fmla="*/ 365760 w 731520"/>
              <a:gd name="connsiteY2" fmla="*/ 731520 h 731520"/>
              <a:gd name="connsiteX3" fmla="*/ 0 w 731520"/>
              <a:gd name="connsiteY3" fmla="*/ 365760 h 731520"/>
              <a:gd name="connsiteX4" fmla="*/ 365760 w 731520"/>
              <a:gd name="connsiteY4" fmla="*/ 0 h 7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0" h="731520">
                <a:moveTo>
                  <a:pt x="365760" y="0"/>
                </a:moveTo>
                <a:cubicBezTo>
                  <a:pt x="567764" y="0"/>
                  <a:pt x="731520" y="163756"/>
                  <a:pt x="731520" y="365760"/>
                </a:cubicBezTo>
                <a:cubicBezTo>
                  <a:pt x="731520" y="567764"/>
                  <a:pt x="567764" y="731520"/>
                  <a:pt x="365760" y="731520"/>
                </a:cubicBezTo>
                <a:cubicBezTo>
                  <a:pt x="163756" y="731520"/>
                  <a:pt x="0" y="567764"/>
                  <a:pt x="0" y="365760"/>
                </a:cubicBezTo>
                <a:cubicBezTo>
                  <a:pt x="0" y="163756"/>
                  <a:pt x="163756" y="0"/>
                  <a:pt x="3657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260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 calcmode="lin" valueType="num">
                                      <p:cBhvr>
                                        <p:cTn id="9" dur="500" fill="hold"/>
                                        <p:tgtEl>
                                          <p:spTgt spid="10"/>
                                        </p:tgtEl>
                                        <p:attrNameLst>
                                          <p:attrName>style.rotation</p:attrName>
                                        </p:attrNameLst>
                                      </p:cBhvr>
                                      <p:tavLst>
                                        <p:tav tm="0">
                                          <p:val>
                                            <p:fltVal val="360"/>
                                          </p:val>
                                        </p:tav>
                                        <p:tav tm="100000">
                                          <p:val>
                                            <p:fltVal val="0"/>
                                          </p:val>
                                        </p:tav>
                                      </p:tavLst>
                                    </p:anim>
                                    <p:animEffect transition="in" filter="fade">
                                      <p:cBhvr>
                                        <p:cTn id="10" dur="500"/>
                                        <p:tgtEl>
                                          <p:spTgt spid="10"/>
                                        </p:tgtEl>
                                      </p:cBhvr>
                                    </p:animEffect>
                                  </p:childTnLst>
                                </p:cTn>
                              </p:par>
                              <p:par>
                                <p:cTn id="11" presetID="49" presetClass="entr" presetSubtype="0" decel="100000" fill="hold" grpId="0" nodeType="withEffect" nodePh="1">
                                  <p:stCondLst>
                                    <p:cond delay="3600"/>
                                  </p:stCondLst>
                                  <p:endCondLst>
                                    <p:cond evt="begin" delay="0">
                                      <p:tn val="11"/>
                                    </p:cond>
                                  </p:endCondLst>
                                  <p:childTnLst>
                                    <p:set>
                                      <p:cBhvr>
                                        <p:cTn id="12" dur="1" fill="hold">
                                          <p:stCondLst>
                                            <p:cond delay="0"/>
                                          </p:stCondLst>
                                        </p:cTn>
                                        <p:tgtEl>
                                          <p:spTgt spid="16"/>
                                        </p:tgtEl>
                                        <p:attrNameLst>
                                          <p:attrName>style.visibility</p:attrName>
                                        </p:attrNameLst>
                                      </p:cBhvr>
                                      <p:to>
                                        <p:strVal val="visible"/>
                                      </p:to>
                                    </p:set>
                                    <p:anim calcmode="lin" valueType="num">
                                      <p:cBhvr>
                                        <p:cTn id="13" dur="500" fill="hold"/>
                                        <p:tgtEl>
                                          <p:spTgt spid="16"/>
                                        </p:tgtEl>
                                        <p:attrNameLst>
                                          <p:attrName>ppt_w</p:attrName>
                                        </p:attrNameLst>
                                      </p:cBhvr>
                                      <p:tavLst>
                                        <p:tav tm="0">
                                          <p:val>
                                            <p:fltVal val="0"/>
                                          </p:val>
                                        </p:tav>
                                        <p:tav tm="100000">
                                          <p:val>
                                            <p:strVal val="#ppt_w"/>
                                          </p:val>
                                        </p:tav>
                                      </p:tavLst>
                                    </p:anim>
                                    <p:anim calcmode="lin" valueType="num">
                                      <p:cBhvr>
                                        <p:cTn id="14" dur="500" fill="hold"/>
                                        <p:tgtEl>
                                          <p:spTgt spid="16"/>
                                        </p:tgtEl>
                                        <p:attrNameLst>
                                          <p:attrName>ppt_h</p:attrName>
                                        </p:attrNameLst>
                                      </p:cBhvr>
                                      <p:tavLst>
                                        <p:tav tm="0">
                                          <p:val>
                                            <p:fltVal val="0"/>
                                          </p:val>
                                        </p:tav>
                                        <p:tav tm="100000">
                                          <p:val>
                                            <p:strVal val="#ppt_h"/>
                                          </p:val>
                                        </p:tav>
                                      </p:tavLst>
                                    </p:anim>
                                    <p:anim calcmode="lin" valueType="num">
                                      <p:cBhvr>
                                        <p:cTn id="15" dur="500" fill="hold"/>
                                        <p:tgtEl>
                                          <p:spTgt spid="16"/>
                                        </p:tgtEl>
                                        <p:attrNameLst>
                                          <p:attrName>style.rotation</p:attrName>
                                        </p:attrNameLst>
                                      </p:cBhvr>
                                      <p:tavLst>
                                        <p:tav tm="0">
                                          <p:val>
                                            <p:fltVal val="360"/>
                                          </p:val>
                                        </p:tav>
                                        <p:tav tm="100000">
                                          <p:val>
                                            <p:fltVal val="0"/>
                                          </p:val>
                                        </p:tav>
                                      </p:tavLst>
                                    </p:anim>
                                    <p:animEffect transition="in" filter="fade">
                                      <p:cBhvr>
                                        <p:cTn id="16" dur="500"/>
                                        <p:tgtEl>
                                          <p:spTgt spid="16"/>
                                        </p:tgtEl>
                                      </p:cBhvr>
                                    </p:animEffect>
                                  </p:childTnLst>
                                </p:cTn>
                              </p:par>
                              <p:par>
                                <p:cTn id="17" presetID="49" presetClass="entr" presetSubtype="0" decel="100000" fill="hold" grpId="0" nodeType="withEffect" nodePh="1">
                                  <p:stCondLst>
                                    <p:cond delay="4600"/>
                                  </p:stCondLst>
                                  <p:endCondLst>
                                    <p:cond evt="begin" delay="0">
                                      <p:tn val="17"/>
                                    </p:cond>
                                  </p:endCondLst>
                                  <p:childTnLst>
                                    <p:set>
                                      <p:cBhvr>
                                        <p:cTn id="18" dur="1" fill="hold">
                                          <p:stCondLst>
                                            <p:cond delay="0"/>
                                          </p:stCondLst>
                                        </p:cTn>
                                        <p:tgtEl>
                                          <p:spTgt spid="18"/>
                                        </p:tgtEl>
                                        <p:attrNameLst>
                                          <p:attrName>style.visibility</p:attrName>
                                        </p:attrNameLst>
                                      </p:cBhvr>
                                      <p:to>
                                        <p:strVal val="visible"/>
                                      </p:to>
                                    </p:set>
                                    <p:anim calcmode="lin" valueType="num">
                                      <p:cBhvr>
                                        <p:cTn id="19" dur="500" fill="hold"/>
                                        <p:tgtEl>
                                          <p:spTgt spid="18"/>
                                        </p:tgtEl>
                                        <p:attrNameLst>
                                          <p:attrName>ppt_w</p:attrName>
                                        </p:attrNameLst>
                                      </p:cBhvr>
                                      <p:tavLst>
                                        <p:tav tm="0">
                                          <p:val>
                                            <p:fltVal val="0"/>
                                          </p:val>
                                        </p:tav>
                                        <p:tav tm="100000">
                                          <p:val>
                                            <p:strVal val="#ppt_w"/>
                                          </p:val>
                                        </p:tav>
                                      </p:tavLst>
                                    </p:anim>
                                    <p:anim calcmode="lin" valueType="num">
                                      <p:cBhvr>
                                        <p:cTn id="20" dur="500" fill="hold"/>
                                        <p:tgtEl>
                                          <p:spTgt spid="18"/>
                                        </p:tgtEl>
                                        <p:attrNameLst>
                                          <p:attrName>ppt_h</p:attrName>
                                        </p:attrNameLst>
                                      </p:cBhvr>
                                      <p:tavLst>
                                        <p:tav tm="0">
                                          <p:val>
                                            <p:fltVal val="0"/>
                                          </p:val>
                                        </p:tav>
                                        <p:tav tm="100000">
                                          <p:val>
                                            <p:strVal val="#ppt_h"/>
                                          </p:val>
                                        </p:tav>
                                      </p:tavLst>
                                    </p:anim>
                                    <p:anim calcmode="lin" valueType="num">
                                      <p:cBhvr>
                                        <p:cTn id="21" dur="500" fill="hold"/>
                                        <p:tgtEl>
                                          <p:spTgt spid="18"/>
                                        </p:tgtEl>
                                        <p:attrNameLst>
                                          <p:attrName>style.rotation</p:attrName>
                                        </p:attrNameLst>
                                      </p:cBhvr>
                                      <p:tavLst>
                                        <p:tav tm="0">
                                          <p:val>
                                            <p:fltVal val="360"/>
                                          </p:val>
                                        </p:tav>
                                        <p:tav tm="100000">
                                          <p:val>
                                            <p:fltVal val="0"/>
                                          </p:val>
                                        </p:tav>
                                      </p:tavLst>
                                    </p:anim>
                                    <p:animEffect transition="in" filter="fade">
                                      <p:cBhvr>
                                        <p:cTn id="22" dur="500"/>
                                        <p:tgtEl>
                                          <p:spTgt spid="18"/>
                                        </p:tgtEl>
                                      </p:cBhvr>
                                    </p:animEffect>
                                  </p:childTnLst>
                                </p:cTn>
                              </p:par>
                              <p:par>
                                <p:cTn id="23" presetID="49" presetClass="entr" presetSubtype="0" decel="100000" fill="hold" grpId="0" nodeType="withEffect" nodePh="1">
                                  <p:stCondLst>
                                    <p:cond delay="5600"/>
                                  </p:stCondLst>
                                  <p:endCondLst>
                                    <p:cond evt="begin" delay="0">
                                      <p:tn val="23"/>
                                    </p:cond>
                                  </p:endCondLst>
                                  <p:childTnLst>
                                    <p:set>
                                      <p:cBhvr>
                                        <p:cTn id="24" dur="1" fill="hold">
                                          <p:stCondLst>
                                            <p:cond delay="0"/>
                                          </p:stCondLst>
                                        </p:cTn>
                                        <p:tgtEl>
                                          <p:spTgt spid="12"/>
                                        </p:tgtEl>
                                        <p:attrNameLst>
                                          <p:attrName>style.visibility</p:attrName>
                                        </p:attrNameLst>
                                      </p:cBhvr>
                                      <p:to>
                                        <p:strVal val="visible"/>
                                      </p:to>
                                    </p:set>
                                    <p:anim calcmode="lin" valueType="num">
                                      <p:cBhvr>
                                        <p:cTn id="25" dur="500" fill="hold"/>
                                        <p:tgtEl>
                                          <p:spTgt spid="12"/>
                                        </p:tgtEl>
                                        <p:attrNameLst>
                                          <p:attrName>ppt_w</p:attrName>
                                        </p:attrNameLst>
                                      </p:cBhvr>
                                      <p:tavLst>
                                        <p:tav tm="0">
                                          <p:val>
                                            <p:fltVal val="0"/>
                                          </p:val>
                                        </p:tav>
                                        <p:tav tm="100000">
                                          <p:val>
                                            <p:strVal val="#ppt_w"/>
                                          </p:val>
                                        </p:tav>
                                      </p:tavLst>
                                    </p:anim>
                                    <p:anim calcmode="lin" valueType="num">
                                      <p:cBhvr>
                                        <p:cTn id="26" dur="500" fill="hold"/>
                                        <p:tgtEl>
                                          <p:spTgt spid="12"/>
                                        </p:tgtEl>
                                        <p:attrNameLst>
                                          <p:attrName>ppt_h</p:attrName>
                                        </p:attrNameLst>
                                      </p:cBhvr>
                                      <p:tavLst>
                                        <p:tav tm="0">
                                          <p:val>
                                            <p:fltVal val="0"/>
                                          </p:val>
                                        </p:tav>
                                        <p:tav tm="100000">
                                          <p:val>
                                            <p:strVal val="#ppt_h"/>
                                          </p:val>
                                        </p:tav>
                                      </p:tavLst>
                                    </p:anim>
                                    <p:anim calcmode="lin" valueType="num">
                                      <p:cBhvr>
                                        <p:cTn id="27" dur="500" fill="hold"/>
                                        <p:tgtEl>
                                          <p:spTgt spid="12"/>
                                        </p:tgtEl>
                                        <p:attrNameLst>
                                          <p:attrName>style.rotation</p:attrName>
                                        </p:attrNameLst>
                                      </p:cBhvr>
                                      <p:tavLst>
                                        <p:tav tm="0">
                                          <p:val>
                                            <p:fltVal val="360"/>
                                          </p:val>
                                        </p:tav>
                                        <p:tav tm="100000">
                                          <p:val>
                                            <p:fltVal val="0"/>
                                          </p:val>
                                        </p:tav>
                                      </p:tavLst>
                                    </p:anim>
                                    <p:animEffect transition="in" filter="fade">
                                      <p:cBhvr>
                                        <p:cTn id="28" dur="500"/>
                                        <p:tgtEl>
                                          <p:spTgt spid="12"/>
                                        </p:tgtEl>
                                      </p:cBhvr>
                                    </p:animEffect>
                                  </p:childTnLst>
                                </p:cTn>
                              </p:par>
                              <p:par>
                                <p:cTn id="29" presetID="49" presetClass="entr" presetSubtype="0" decel="100000" fill="hold" grpId="0" nodeType="withEffect" nodePh="1">
                                  <p:stCondLst>
                                    <p:cond delay="6600"/>
                                  </p:stCondLst>
                                  <p:endCondLst>
                                    <p:cond evt="begin" delay="0">
                                      <p:tn val="29"/>
                                    </p:cond>
                                  </p:endCondLst>
                                  <p:childTnLst>
                                    <p:set>
                                      <p:cBhvr>
                                        <p:cTn id="30" dur="1" fill="hold">
                                          <p:stCondLst>
                                            <p:cond delay="0"/>
                                          </p:stCondLst>
                                        </p:cTn>
                                        <p:tgtEl>
                                          <p:spTgt spid="14"/>
                                        </p:tgtEl>
                                        <p:attrNameLst>
                                          <p:attrName>style.visibility</p:attrName>
                                        </p:attrNameLst>
                                      </p:cBhvr>
                                      <p:to>
                                        <p:strVal val="visible"/>
                                      </p:to>
                                    </p:set>
                                    <p:anim calcmode="lin" valueType="num">
                                      <p:cBhvr>
                                        <p:cTn id="31" dur="500" fill="hold"/>
                                        <p:tgtEl>
                                          <p:spTgt spid="14"/>
                                        </p:tgtEl>
                                        <p:attrNameLst>
                                          <p:attrName>ppt_w</p:attrName>
                                        </p:attrNameLst>
                                      </p:cBhvr>
                                      <p:tavLst>
                                        <p:tav tm="0">
                                          <p:val>
                                            <p:fltVal val="0"/>
                                          </p:val>
                                        </p:tav>
                                        <p:tav tm="100000">
                                          <p:val>
                                            <p:strVal val="#ppt_w"/>
                                          </p:val>
                                        </p:tav>
                                      </p:tavLst>
                                    </p:anim>
                                    <p:anim calcmode="lin" valueType="num">
                                      <p:cBhvr>
                                        <p:cTn id="32" dur="500" fill="hold"/>
                                        <p:tgtEl>
                                          <p:spTgt spid="14"/>
                                        </p:tgtEl>
                                        <p:attrNameLst>
                                          <p:attrName>ppt_h</p:attrName>
                                        </p:attrNameLst>
                                      </p:cBhvr>
                                      <p:tavLst>
                                        <p:tav tm="0">
                                          <p:val>
                                            <p:fltVal val="0"/>
                                          </p:val>
                                        </p:tav>
                                        <p:tav tm="100000">
                                          <p:val>
                                            <p:strVal val="#ppt_h"/>
                                          </p:val>
                                        </p:tav>
                                      </p:tavLst>
                                    </p:anim>
                                    <p:anim calcmode="lin" valueType="num">
                                      <p:cBhvr>
                                        <p:cTn id="33" dur="500" fill="hold"/>
                                        <p:tgtEl>
                                          <p:spTgt spid="14"/>
                                        </p:tgtEl>
                                        <p:attrNameLst>
                                          <p:attrName>style.rotation</p:attrName>
                                        </p:attrNameLst>
                                      </p:cBhvr>
                                      <p:tavLst>
                                        <p:tav tm="0">
                                          <p:val>
                                            <p:fltVal val="360"/>
                                          </p:val>
                                        </p:tav>
                                        <p:tav tm="100000">
                                          <p:val>
                                            <p:fltVal val="0"/>
                                          </p:val>
                                        </p:tav>
                                      </p:tavLst>
                                    </p:anim>
                                    <p:animEffect transition="in" filter="fade">
                                      <p:cBhvr>
                                        <p:cTn id="3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4" grpId="0"/>
      <p:bldP spid="16" grpId="0"/>
      <p:bldP spid="18"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2B385D6D-2CF4-4DD3-B986-2518B13082D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93D14-AD57-4EA4-969F-B964F5464D37}"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3" name="Picture Placeholder 12"/>
          <p:cNvSpPr>
            <a:spLocks noGrp="1"/>
          </p:cNvSpPr>
          <p:nvPr>
            <p:ph type="pic" sz="quarter" idx="16"/>
          </p:nvPr>
        </p:nvSpPr>
        <p:spPr>
          <a:xfrm>
            <a:off x="496847" y="1079517"/>
            <a:ext cx="3467138" cy="2072843"/>
          </a:xfrm>
          <a:custGeom>
            <a:avLst/>
            <a:gdLst>
              <a:gd name="connsiteX0" fmla="*/ 264080 w 3467138"/>
              <a:gd name="connsiteY0" fmla="*/ 0 h 2072843"/>
              <a:gd name="connsiteX1" fmla="*/ 3203058 w 3467138"/>
              <a:gd name="connsiteY1" fmla="*/ 0 h 2072843"/>
              <a:gd name="connsiteX2" fmla="*/ 3467138 w 3467138"/>
              <a:gd name="connsiteY2" fmla="*/ 264080 h 2072843"/>
              <a:gd name="connsiteX3" fmla="*/ 3467138 w 3467138"/>
              <a:gd name="connsiteY3" fmla="*/ 1808763 h 2072843"/>
              <a:gd name="connsiteX4" fmla="*/ 3203058 w 3467138"/>
              <a:gd name="connsiteY4" fmla="*/ 2072843 h 2072843"/>
              <a:gd name="connsiteX5" fmla="*/ 264080 w 3467138"/>
              <a:gd name="connsiteY5" fmla="*/ 2072843 h 2072843"/>
              <a:gd name="connsiteX6" fmla="*/ 0 w 3467138"/>
              <a:gd name="connsiteY6" fmla="*/ 1808763 h 2072843"/>
              <a:gd name="connsiteX7" fmla="*/ 0 w 3467138"/>
              <a:gd name="connsiteY7" fmla="*/ 264080 h 2072843"/>
              <a:gd name="connsiteX8" fmla="*/ 264080 w 3467138"/>
              <a:gd name="connsiteY8" fmla="*/ 0 h 207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7138" h="2072843">
                <a:moveTo>
                  <a:pt x="264080" y="0"/>
                </a:moveTo>
                <a:lnTo>
                  <a:pt x="3203058" y="0"/>
                </a:lnTo>
                <a:cubicBezTo>
                  <a:pt x="3348905" y="0"/>
                  <a:pt x="3467138" y="118233"/>
                  <a:pt x="3467138" y="264080"/>
                </a:cubicBezTo>
                <a:lnTo>
                  <a:pt x="3467138" y="1808763"/>
                </a:lnTo>
                <a:cubicBezTo>
                  <a:pt x="3467138" y="1954610"/>
                  <a:pt x="3348905" y="2072843"/>
                  <a:pt x="3203058" y="2072843"/>
                </a:cubicBezTo>
                <a:lnTo>
                  <a:pt x="264080" y="2072843"/>
                </a:lnTo>
                <a:cubicBezTo>
                  <a:pt x="118233" y="2072843"/>
                  <a:pt x="0" y="1954610"/>
                  <a:pt x="0" y="1808763"/>
                </a:cubicBezTo>
                <a:lnTo>
                  <a:pt x="0" y="264080"/>
                </a:lnTo>
                <a:cubicBezTo>
                  <a:pt x="0" y="118233"/>
                  <a:pt x="118233" y="0"/>
                  <a:pt x="264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5" name="Picture Placeholder 14"/>
          <p:cNvSpPr>
            <a:spLocks noGrp="1"/>
          </p:cNvSpPr>
          <p:nvPr>
            <p:ph type="pic" sz="quarter" idx="17"/>
          </p:nvPr>
        </p:nvSpPr>
        <p:spPr>
          <a:xfrm>
            <a:off x="4362431" y="1079517"/>
            <a:ext cx="3467138" cy="2072843"/>
          </a:xfrm>
          <a:custGeom>
            <a:avLst/>
            <a:gdLst>
              <a:gd name="connsiteX0" fmla="*/ 264080 w 3467138"/>
              <a:gd name="connsiteY0" fmla="*/ 0 h 2072843"/>
              <a:gd name="connsiteX1" fmla="*/ 3203058 w 3467138"/>
              <a:gd name="connsiteY1" fmla="*/ 0 h 2072843"/>
              <a:gd name="connsiteX2" fmla="*/ 3467138 w 3467138"/>
              <a:gd name="connsiteY2" fmla="*/ 264080 h 2072843"/>
              <a:gd name="connsiteX3" fmla="*/ 3467138 w 3467138"/>
              <a:gd name="connsiteY3" fmla="*/ 1808763 h 2072843"/>
              <a:gd name="connsiteX4" fmla="*/ 3203058 w 3467138"/>
              <a:gd name="connsiteY4" fmla="*/ 2072843 h 2072843"/>
              <a:gd name="connsiteX5" fmla="*/ 264080 w 3467138"/>
              <a:gd name="connsiteY5" fmla="*/ 2072843 h 2072843"/>
              <a:gd name="connsiteX6" fmla="*/ 0 w 3467138"/>
              <a:gd name="connsiteY6" fmla="*/ 1808763 h 2072843"/>
              <a:gd name="connsiteX7" fmla="*/ 0 w 3467138"/>
              <a:gd name="connsiteY7" fmla="*/ 264080 h 2072843"/>
              <a:gd name="connsiteX8" fmla="*/ 264080 w 3467138"/>
              <a:gd name="connsiteY8" fmla="*/ 0 h 207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7138" h="2072843">
                <a:moveTo>
                  <a:pt x="264080" y="0"/>
                </a:moveTo>
                <a:lnTo>
                  <a:pt x="3203058" y="0"/>
                </a:lnTo>
                <a:cubicBezTo>
                  <a:pt x="3348905" y="0"/>
                  <a:pt x="3467138" y="118233"/>
                  <a:pt x="3467138" y="264080"/>
                </a:cubicBezTo>
                <a:lnTo>
                  <a:pt x="3467138" y="1808763"/>
                </a:lnTo>
                <a:cubicBezTo>
                  <a:pt x="3467138" y="1954610"/>
                  <a:pt x="3348905" y="2072843"/>
                  <a:pt x="3203058" y="2072843"/>
                </a:cubicBezTo>
                <a:lnTo>
                  <a:pt x="264080" y="2072843"/>
                </a:lnTo>
                <a:cubicBezTo>
                  <a:pt x="118233" y="2072843"/>
                  <a:pt x="0" y="1954610"/>
                  <a:pt x="0" y="1808763"/>
                </a:cubicBezTo>
                <a:lnTo>
                  <a:pt x="0" y="264080"/>
                </a:lnTo>
                <a:cubicBezTo>
                  <a:pt x="0" y="118233"/>
                  <a:pt x="118233" y="0"/>
                  <a:pt x="264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7" name="Picture Placeholder 16"/>
          <p:cNvSpPr>
            <a:spLocks noGrp="1"/>
          </p:cNvSpPr>
          <p:nvPr>
            <p:ph type="pic" sz="quarter" idx="18"/>
          </p:nvPr>
        </p:nvSpPr>
        <p:spPr>
          <a:xfrm>
            <a:off x="8219655" y="1079517"/>
            <a:ext cx="3467138" cy="2072843"/>
          </a:xfrm>
          <a:custGeom>
            <a:avLst/>
            <a:gdLst>
              <a:gd name="connsiteX0" fmla="*/ 264080 w 3467138"/>
              <a:gd name="connsiteY0" fmla="*/ 0 h 2072843"/>
              <a:gd name="connsiteX1" fmla="*/ 3203058 w 3467138"/>
              <a:gd name="connsiteY1" fmla="*/ 0 h 2072843"/>
              <a:gd name="connsiteX2" fmla="*/ 3467138 w 3467138"/>
              <a:gd name="connsiteY2" fmla="*/ 264080 h 2072843"/>
              <a:gd name="connsiteX3" fmla="*/ 3467138 w 3467138"/>
              <a:gd name="connsiteY3" fmla="*/ 1808763 h 2072843"/>
              <a:gd name="connsiteX4" fmla="*/ 3203058 w 3467138"/>
              <a:gd name="connsiteY4" fmla="*/ 2072843 h 2072843"/>
              <a:gd name="connsiteX5" fmla="*/ 264080 w 3467138"/>
              <a:gd name="connsiteY5" fmla="*/ 2072843 h 2072843"/>
              <a:gd name="connsiteX6" fmla="*/ 0 w 3467138"/>
              <a:gd name="connsiteY6" fmla="*/ 1808763 h 2072843"/>
              <a:gd name="connsiteX7" fmla="*/ 0 w 3467138"/>
              <a:gd name="connsiteY7" fmla="*/ 264080 h 2072843"/>
              <a:gd name="connsiteX8" fmla="*/ 264080 w 3467138"/>
              <a:gd name="connsiteY8" fmla="*/ 0 h 207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7138" h="2072843">
                <a:moveTo>
                  <a:pt x="264080" y="0"/>
                </a:moveTo>
                <a:lnTo>
                  <a:pt x="3203058" y="0"/>
                </a:lnTo>
                <a:cubicBezTo>
                  <a:pt x="3348905" y="0"/>
                  <a:pt x="3467138" y="118233"/>
                  <a:pt x="3467138" y="264080"/>
                </a:cubicBezTo>
                <a:lnTo>
                  <a:pt x="3467138" y="1808763"/>
                </a:lnTo>
                <a:cubicBezTo>
                  <a:pt x="3467138" y="1954610"/>
                  <a:pt x="3348905" y="2072843"/>
                  <a:pt x="3203058" y="2072843"/>
                </a:cubicBezTo>
                <a:lnTo>
                  <a:pt x="264080" y="2072843"/>
                </a:lnTo>
                <a:cubicBezTo>
                  <a:pt x="118233" y="2072843"/>
                  <a:pt x="0" y="1954610"/>
                  <a:pt x="0" y="1808763"/>
                </a:cubicBezTo>
                <a:lnTo>
                  <a:pt x="0" y="264080"/>
                </a:lnTo>
                <a:cubicBezTo>
                  <a:pt x="0" y="118233"/>
                  <a:pt x="118233" y="0"/>
                  <a:pt x="264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3200"/>
                                  </p:stCondLst>
                                  <p:endCondLst>
                                    <p:cond evt="begin" delay="0">
                                      <p:tn val="5"/>
                                    </p:cond>
                                  </p:endCondLst>
                                  <p:childTnLst>
                                    <p:set>
                                      <p:cBhvr>
                                        <p:cTn id="6" dur="1" fill="hold">
                                          <p:stCondLst>
                                            <p:cond delay="0"/>
                                          </p:stCondLst>
                                        </p:cTn>
                                        <p:tgtEl>
                                          <p:spTgt spid="13"/>
                                        </p:tgtEl>
                                        <p:attrNameLst>
                                          <p:attrName>style.visibility</p:attrName>
                                        </p:attrNameLst>
                                      </p:cBhvr>
                                      <p:to>
                                        <p:strVal val="visible"/>
                                      </p:to>
                                    </p:set>
                                    <p:anim calcmode="lin" valueType="num">
                                      <p:cBhvr>
                                        <p:cTn id="7" dur="1000" fill="hold"/>
                                        <p:tgtEl>
                                          <p:spTgt spid="13"/>
                                        </p:tgtEl>
                                        <p:attrNameLst>
                                          <p:attrName>ppt_w</p:attrName>
                                        </p:attrNameLst>
                                      </p:cBhvr>
                                      <p:tavLst>
                                        <p:tav tm="0">
                                          <p:val>
                                            <p:fltVal val="0"/>
                                          </p:val>
                                        </p:tav>
                                        <p:tav tm="100000">
                                          <p:val>
                                            <p:strVal val="#ppt_w"/>
                                          </p:val>
                                        </p:tav>
                                      </p:tavLst>
                                    </p:anim>
                                    <p:anim calcmode="lin" valueType="num">
                                      <p:cBhvr>
                                        <p:cTn id="8" dur="1000" fill="hold"/>
                                        <p:tgtEl>
                                          <p:spTgt spid="13"/>
                                        </p:tgtEl>
                                        <p:attrNameLst>
                                          <p:attrName>ppt_h</p:attrName>
                                        </p:attrNameLst>
                                      </p:cBhvr>
                                      <p:tavLst>
                                        <p:tav tm="0">
                                          <p:val>
                                            <p:fltVal val="0"/>
                                          </p:val>
                                        </p:tav>
                                        <p:tav tm="100000">
                                          <p:val>
                                            <p:strVal val="#ppt_h"/>
                                          </p:val>
                                        </p:tav>
                                      </p:tavLst>
                                    </p:anim>
                                    <p:anim calcmode="lin" valueType="num">
                                      <p:cBhvr>
                                        <p:cTn id="9" dur="1000" fill="hold"/>
                                        <p:tgtEl>
                                          <p:spTgt spid="13"/>
                                        </p:tgtEl>
                                        <p:attrNameLst>
                                          <p:attrName>style.rotation</p:attrName>
                                        </p:attrNameLst>
                                      </p:cBhvr>
                                      <p:tavLst>
                                        <p:tav tm="0">
                                          <p:val>
                                            <p:fltVal val="360"/>
                                          </p:val>
                                        </p:tav>
                                        <p:tav tm="100000">
                                          <p:val>
                                            <p:fltVal val="0"/>
                                          </p:val>
                                        </p:tav>
                                      </p:tavLst>
                                    </p:anim>
                                    <p:animEffect transition="in" filter="fade">
                                      <p:cBhvr>
                                        <p:cTn id="10" dur="1000"/>
                                        <p:tgtEl>
                                          <p:spTgt spid="13"/>
                                        </p:tgtEl>
                                      </p:cBhvr>
                                    </p:animEffect>
                                  </p:childTnLst>
                                </p:cTn>
                              </p:par>
                              <p:par>
                                <p:cTn id="11" presetID="49" presetClass="entr" presetSubtype="0" decel="100000" fill="hold" grpId="0" nodeType="withEffect" nodePh="1">
                                  <p:stCondLst>
                                    <p:cond delay="6500"/>
                                  </p:stCondLst>
                                  <p:endCondLst>
                                    <p:cond evt="begin" delay="0">
                                      <p:tn val="11"/>
                                    </p:cond>
                                  </p:endCondLst>
                                  <p:childTnLst>
                                    <p:set>
                                      <p:cBhvr>
                                        <p:cTn id="12" dur="1" fill="hold">
                                          <p:stCondLst>
                                            <p:cond delay="0"/>
                                          </p:stCondLst>
                                        </p:cTn>
                                        <p:tgtEl>
                                          <p:spTgt spid="15"/>
                                        </p:tgtEl>
                                        <p:attrNameLst>
                                          <p:attrName>style.visibility</p:attrName>
                                        </p:attrNameLst>
                                      </p:cBhvr>
                                      <p:to>
                                        <p:strVal val="visible"/>
                                      </p:to>
                                    </p:set>
                                    <p:anim calcmode="lin" valueType="num">
                                      <p:cBhvr>
                                        <p:cTn id="13" dur="1000" fill="hold"/>
                                        <p:tgtEl>
                                          <p:spTgt spid="15"/>
                                        </p:tgtEl>
                                        <p:attrNameLst>
                                          <p:attrName>ppt_w</p:attrName>
                                        </p:attrNameLst>
                                      </p:cBhvr>
                                      <p:tavLst>
                                        <p:tav tm="0">
                                          <p:val>
                                            <p:fltVal val="0"/>
                                          </p:val>
                                        </p:tav>
                                        <p:tav tm="100000">
                                          <p:val>
                                            <p:strVal val="#ppt_w"/>
                                          </p:val>
                                        </p:tav>
                                      </p:tavLst>
                                    </p:anim>
                                    <p:anim calcmode="lin" valueType="num">
                                      <p:cBhvr>
                                        <p:cTn id="14" dur="1000" fill="hold"/>
                                        <p:tgtEl>
                                          <p:spTgt spid="15"/>
                                        </p:tgtEl>
                                        <p:attrNameLst>
                                          <p:attrName>ppt_h</p:attrName>
                                        </p:attrNameLst>
                                      </p:cBhvr>
                                      <p:tavLst>
                                        <p:tav tm="0">
                                          <p:val>
                                            <p:fltVal val="0"/>
                                          </p:val>
                                        </p:tav>
                                        <p:tav tm="100000">
                                          <p:val>
                                            <p:strVal val="#ppt_h"/>
                                          </p:val>
                                        </p:tav>
                                      </p:tavLst>
                                    </p:anim>
                                    <p:anim calcmode="lin" valueType="num">
                                      <p:cBhvr>
                                        <p:cTn id="15" dur="1000" fill="hold"/>
                                        <p:tgtEl>
                                          <p:spTgt spid="15"/>
                                        </p:tgtEl>
                                        <p:attrNameLst>
                                          <p:attrName>style.rotation</p:attrName>
                                        </p:attrNameLst>
                                      </p:cBhvr>
                                      <p:tavLst>
                                        <p:tav tm="0">
                                          <p:val>
                                            <p:fltVal val="360"/>
                                          </p:val>
                                        </p:tav>
                                        <p:tav tm="100000">
                                          <p:val>
                                            <p:fltVal val="0"/>
                                          </p:val>
                                        </p:tav>
                                      </p:tavLst>
                                    </p:anim>
                                    <p:animEffect transition="in" filter="fade">
                                      <p:cBhvr>
                                        <p:cTn id="16" dur="1000"/>
                                        <p:tgtEl>
                                          <p:spTgt spid="15"/>
                                        </p:tgtEl>
                                      </p:cBhvr>
                                    </p:animEffect>
                                  </p:childTnLst>
                                </p:cTn>
                              </p:par>
                              <p:par>
                                <p:cTn id="17" presetID="49" presetClass="entr" presetSubtype="0" decel="100000" fill="hold" grpId="0" nodeType="withEffect" nodePh="1">
                                  <p:stCondLst>
                                    <p:cond delay="9800"/>
                                  </p:stCondLst>
                                  <p:endCondLst>
                                    <p:cond evt="begin" delay="0">
                                      <p:tn val="17"/>
                                    </p:cond>
                                  </p:endCondLst>
                                  <p:childTnLst>
                                    <p:set>
                                      <p:cBhvr>
                                        <p:cTn id="18" dur="1" fill="hold">
                                          <p:stCondLst>
                                            <p:cond delay="0"/>
                                          </p:stCondLst>
                                        </p:cTn>
                                        <p:tgtEl>
                                          <p:spTgt spid="17"/>
                                        </p:tgtEl>
                                        <p:attrNameLst>
                                          <p:attrName>style.visibility</p:attrName>
                                        </p:attrNameLst>
                                      </p:cBhvr>
                                      <p:to>
                                        <p:strVal val="visible"/>
                                      </p:to>
                                    </p:set>
                                    <p:anim calcmode="lin" valueType="num">
                                      <p:cBhvr>
                                        <p:cTn id="19" dur="1000" fill="hold"/>
                                        <p:tgtEl>
                                          <p:spTgt spid="17"/>
                                        </p:tgtEl>
                                        <p:attrNameLst>
                                          <p:attrName>ppt_w</p:attrName>
                                        </p:attrNameLst>
                                      </p:cBhvr>
                                      <p:tavLst>
                                        <p:tav tm="0">
                                          <p:val>
                                            <p:fltVal val="0"/>
                                          </p:val>
                                        </p:tav>
                                        <p:tav tm="100000">
                                          <p:val>
                                            <p:strVal val="#ppt_w"/>
                                          </p:val>
                                        </p:tav>
                                      </p:tavLst>
                                    </p:anim>
                                    <p:anim calcmode="lin" valueType="num">
                                      <p:cBhvr>
                                        <p:cTn id="20" dur="1000" fill="hold"/>
                                        <p:tgtEl>
                                          <p:spTgt spid="17"/>
                                        </p:tgtEl>
                                        <p:attrNameLst>
                                          <p:attrName>ppt_h</p:attrName>
                                        </p:attrNameLst>
                                      </p:cBhvr>
                                      <p:tavLst>
                                        <p:tav tm="0">
                                          <p:val>
                                            <p:fltVal val="0"/>
                                          </p:val>
                                        </p:tav>
                                        <p:tav tm="100000">
                                          <p:val>
                                            <p:strVal val="#ppt_h"/>
                                          </p:val>
                                        </p:tav>
                                      </p:tavLst>
                                    </p:anim>
                                    <p:anim calcmode="lin" valueType="num">
                                      <p:cBhvr>
                                        <p:cTn id="21" dur="1000" fill="hold"/>
                                        <p:tgtEl>
                                          <p:spTgt spid="17"/>
                                        </p:tgtEl>
                                        <p:attrNameLst>
                                          <p:attrName>style.rotation</p:attrName>
                                        </p:attrNameLst>
                                      </p:cBhvr>
                                      <p:tavLst>
                                        <p:tav tm="0">
                                          <p:val>
                                            <p:fltVal val="360"/>
                                          </p:val>
                                        </p:tav>
                                        <p:tav tm="100000">
                                          <p:val>
                                            <p:fltVal val="0"/>
                                          </p:val>
                                        </p:tav>
                                      </p:tavLst>
                                    </p:anim>
                                    <p:animEffect transition="in" filter="fade">
                                      <p:cBhvr>
                                        <p:cTn id="22"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7"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Picture Placeholder 11"/>
          <p:cNvSpPr>
            <a:spLocks noGrp="1"/>
          </p:cNvSpPr>
          <p:nvPr>
            <p:ph type="pic" sz="quarter" idx="16"/>
          </p:nvPr>
        </p:nvSpPr>
        <p:spPr>
          <a:xfrm>
            <a:off x="1427762" y="2919929"/>
            <a:ext cx="1811672" cy="1306292"/>
          </a:xfrm>
          <a:custGeom>
            <a:avLst/>
            <a:gdLst>
              <a:gd name="connsiteX0" fmla="*/ 130629 w 1811672"/>
              <a:gd name="connsiteY0" fmla="*/ 0 h 1306292"/>
              <a:gd name="connsiteX1" fmla="*/ 1681043 w 1811672"/>
              <a:gd name="connsiteY1" fmla="*/ 0 h 1306292"/>
              <a:gd name="connsiteX2" fmla="*/ 1811672 w 1811672"/>
              <a:gd name="connsiteY2" fmla="*/ 130629 h 1306292"/>
              <a:gd name="connsiteX3" fmla="*/ 1811672 w 1811672"/>
              <a:gd name="connsiteY3" fmla="*/ 1175663 h 1306292"/>
              <a:gd name="connsiteX4" fmla="*/ 1681043 w 1811672"/>
              <a:gd name="connsiteY4" fmla="*/ 1306292 h 1306292"/>
              <a:gd name="connsiteX5" fmla="*/ 130629 w 1811672"/>
              <a:gd name="connsiteY5" fmla="*/ 1306292 h 1306292"/>
              <a:gd name="connsiteX6" fmla="*/ 0 w 1811672"/>
              <a:gd name="connsiteY6" fmla="*/ 1175663 h 1306292"/>
              <a:gd name="connsiteX7" fmla="*/ 0 w 1811672"/>
              <a:gd name="connsiteY7" fmla="*/ 130629 h 1306292"/>
              <a:gd name="connsiteX8" fmla="*/ 130629 w 1811672"/>
              <a:gd name="connsiteY8" fmla="*/ 0 h 130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1672" h="1306292">
                <a:moveTo>
                  <a:pt x="130629" y="0"/>
                </a:moveTo>
                <a:lnTo>
                  <a:pt x="1681043" y="0"/>
                </a:lnTo>
                <a:cubicBezTo>
                  <a:pt x="1753187" y="0"/>
                  <a:pt x="1811672" y="58485"/>
                  <a:pt x="1811672" y="130629"/>
                </a:cubicBezTo>
                <a:lnTo>
                  <a:pt x="1811672" y="1175663"/>
                </a:lnTo>
                <a:cubicBezTo>
                  <a:pt x="1811672" y="1247807"/>
                  <a:pt x="1753187" y="1306292"/>
                  <a:pt x="1681043" y="1306292"/>
                </a:cubicBezTo>
                <a:lnTo>
                  <a:pt x="130629" y="1306292"/>
                </a:lnTo>
                <a:cubicBezTo>
                  <a:pt x="58485" y="1306292"/>
                  <a:pt x="0" y="1247807"/>
                  <a:pt x="0" y="1175663"/>
                </a:cubicBezTo>
                <a:lnTo>
                  <a:pt x="0" y="130629"/>
                </a:lnTo>
                <a:cubicBezTo>
                  <a:pt x="0" y="58485"/>
                  <a:pt x="58485" y="0"/>
                  <a:pt x="130629"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7"/>
          </p:nvPr>
        </p:nvSpPr>
        <p:spPr>
          <a:xfrm>
            <a:off x="3420603" y="2919929"/>
            <a:ext cx="1811672" cy="1306292"/>
          </a:xfrm>
          <a:custGeom>
            <a:avLst/>
            <a:gdLst>
              <a:gd name="connsiteX0" fmla="*/ 130629 w 1811672"/>
              <a:gd name="connsiteY0" fmla="*/ 0 h 1306292"/>
              <a:gd name="connsiteX1" fmla="*/ 1681043 w 1811672"/>
              <a:gd name="connsiteY1" fmla="*/ 0 h 1306292"/>
              <a:gd name="connsiteX2" fmla="*/ 1811672 w 1811672"/>
              <a:gd name="connsiteY2" fmla="*/ 130629 h 1306292"/>
              <a:gd name="connsiteX3" fmla="*/ 1811672 w 1811672"/>
              <a:gd name="connsiteY3" fmla="*/ 1175663 h 1306292"/>
              <a:gd name="connsiteX4" fmla="*/ 1681043 w 1811672"/>
              <a:gd name="connsiteY4" fmla="*/ 1306292 h 1306292"/>
              <a:gd name="connsiteX5" fmla="*/ 130629 w 1811672"/>
              <a:gd name="connsiteY5" fmla="*/ 1306292 h 1306292"/>
              <a:gd name="connsiteX6" fmla="*/ 0 w 1811672"/>
              <a:gd name="connsiteY6" fmla="*/ 1175663 h 1306292"/>
              <a:gd name="connsiteX7" fmla="*/ 0 w 1811672"/>
              <a:gd name="connsiteY7" fmla="*/ 130629 h 1306292"/>
              <a:gd name="connsiteX8" fmla="*/ 130629 w 1811672"/>
              <a:gd name="connsiteY8" fmla="*/ 0 h 130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1672" h="1306292">
                <a:moveTo>
                  <a:pt x="130629" y="0"/>
                </a:moveTo>
                <a:lnTo>
                  <a:pt x="1681043" y="0"/>
                </a:lnTo>
                <a:cubicBezTo>
                  <a:pt x="1753187" y="0"/>
                  <a:pt x="1811672" y="58485"/>
                  <a:pt x="1811672" y="130629"/>
                </a:cubicBezTo>
                <a:lnTo>
                  <a:pt x="1811672" y="1175663"/>
                </a:lnTo>
                <a:cubicBezTo>
                  <a:pt x="1811672" y="1247807"/>
                  <a:pt x="1753187" y="1306292"/>
                  <a:pt x="1681043" y="1306292"/>
                </a:cubicBezTo>
                <a:lnTo>
                  <a:pt x="130629" y="1306292"/>
                </a:lnTo>
                <a:cubicBezTo>
                  <a:pt x="58485" y="1306292"/>
                  <a:pt x="0" y="1247807"/>
                  <a:pt x="0" y="1175663"/>
                </a:cubicBezTo>
                <a:lnTo>
                  <a:pt x="0" y="130629"/>
                </a:lnTo>
                <a:cubicBezTo>
                  <a:pt x="0" y="58485"/>
                  <a:pt x="58485" y="0"/>
                  <a:pt x="130629"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6" name="Picture Placeholder 15"/>
          <p:cNvSpPr>
            <a:spLocks noGrp="1"/>
          </p:cNvSpPr>
          <p:nvPr>
            <p:ph type="pic" sz="quarter" idx="18"/>
          </p:nvPr>
        </p:nvSpPr>
        <p:spPr>
          <a:xfrm>
            <a:off x="5413443" y="2919929"/>
            <a:ext cx="1811672" cy="1306292"/>
          </a:xfrm>
          <a:custGeom>
            <a:avLst/>
            <a:gdLst>
              <a:gd name="connsiteX0" fmla="*/ 130629 w 1811672"/>
              <a:gd name="connsiteY0" fmla="*/ 0 h 1306292"/>
              <a:gd name="connsiteX1" fmla="*/ 1681043 w 1811672"/>
              <a:gd name="connsiteY1" fmla="*/ 0 h 1306292"/>
              <a:gd name="connsiteX2" fmla="*/ 1811672 w 1811672"/>
              <a:gd name="connsiteY2" fmla="*/ 130629 h 1306292"/>
              <a:gd name="connsiteX3" fmla="*/ 1811672 w 1811672"/>
              <a:gd name="connsiteY3" fmla="*/ 1175663 h 1306292"/>
              <a:gd name="connsiteX4" fmla="*/ 1681043 w 1811672"/>
              <a:gd name="connsiteY4" fmla="*/ 1306292 h 1306292"/>
              <a:gd name="connsiteX5" fmla="*/ 130629 w 1811672"/>
              <a:gd name="connsiteY5" fmla="*/ 1306292 h 1306292"/>
              <a:gd name="connsiteX6" fmla="*/ 0 w 1811672"/>
              <a:gd name="connsiteY6" fmla="*/ 1175663 h 1306292"/>
              <a:gd name="connsiteX7" fmla="*/ 0 w 1811672"/>
              <a:gd name="connsiteY7" fmla="*/ 130629 h 1306292"/>
              <a:gd name="connsiteX8" fmla="*/ 130629 w 1811672"/>
              <a:gd name="connsiteY8" fmla="*/ 0 h 130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1672" h="1306292">
                <a:moveTo>
                  <a:pt x="130629" y="0"/>
                </a:moveTo>
                <a:lnTo>
                  <a:pt x="1681043" y="0"/>
                </a:lnTo>
                <a:cubicBezTo>
                  <a:pt x="1753187" y="0"/>
                  <a:pt x="1811672" y="58485"/>
                  <a:pt x="1811672" y="130629"/>
                </a:cubicBezTo>
                <a:lnTo>
                  <a:pt x="1811672" y="1175663"/>
                </a:lnTo>
                <a:cubicBezTo>
                  <a:pt x="1811672" y="1247807"/>
                  <a:pt x="1753187" y="1306292"/>
                  <a:pt x="1681043" y="1306292"/>
                </a:cubicBezTo>
                <a:lnTo>
                  <a:pt x="130629" y="1306292"/>
                </a:lnTo>
                <a:cubicBezTo>
                  <a:pt x="58485" y="1306292"/>
                  <a:pt x="0" y="1247807"/>
                  <a:pt x="0" y="1175663"/>
                </a:cubicBezTo>
                <a:lnTo>
                  <a:pt x="0" y="130629"/>
                </a:lnTo>
                <a:cubicBezTo>
                  <a:pt x="0" y="58485"/>
                  <a:pt x="58485" y="0"/>
                  <a:pt x="130629"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3600"/>
                                  </p:stCondLst>
                                  <p:endCondLst>
                                    <p:cond evt="begin" delay="0">
                                      <p:tn val="5"/>
                                    </p:cond>
                                  </p:end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360"/>
                                          </p:val>
                                        </p:tav>
                                        <p:tav tm="100000">
                                          <p:val>
                                            <p:fltVal val="0"/>
                                          </p:val>
                                        </p:tav>
                                      </p:tavLst>
                                    </p:anim>
                                    <p:animEffect transition="in" filter="fade">
                                      <p:cBhvr>
                                        <p:cTn id="10" dur="1000"/>
                                        <p:tgtEl>
                                          <p:spTgt spid="12"/>
                                        </p:tgtEl>
                                      </p:cBhvr>
                                    </p:animEffect>
                                  </p:childTnLst>
                                </p:cTn>
                              </p:par>
                              <p:par>
                                <p:cTn id="11" presetID="49" presetClass="entr" presetSubtype="0" decel="100000" fill="hold" grpId="0" nodeType="withEffect" nodePh="1">
                                  <p:stCondLst>
                                    <p:cond delay="4100"/>
                                  </p:stCondLst>
                                  <p:endCondLst>
                                    <p:cond evt="begin" delay="0">
                                      <p:tn val="11"/>
                                    </p:cond>
                                  </p:endCondLst>
                                  <p:childTnLst>
                                    <p:set>
                                      <p:cBhvr>
                                        <p:cTn id="12" dur="1" fill="hold">
                                          <p:stCondLst>
                                            <p:cond delay="0"/>
                                          </p:stCondLst>
                                        </p:cTn>
                                        <p:tgtEl>
                                          <p:spTgt spid="14"/>
                                        </p:tgtEl>
                                        <p:attrNameLst>
                                          <p:attrName>style.visibility</p:attrName>
                                        </p:attrNameLst>
                                      </p:cBhvr>
                                      <p:to>
                                        <p:strVal val="visible"/>
                                      </p:to>
                                    </p:set>
                                    <p:anim calcmode="lin" valueType="num">
                                      <p:cBhvr>
                                        <p:cTn id="13" dur="1000" fill="hold"/>
                                        <p:tgtEl>
                                          <p:spTgt spid="14"/>
                                        </p:tgtEl>
                                        <p:attrNameLst>
                                          <p:attrName>ppt_w</p:attrName>
                                        </p:attrNameLst>
                                      </p:cBhvr>
                                      <p:tavLst>
                                        <p:tav tm="0">
                                          <p:val>
                                            <p:fltVal val="0"/>
                                          </p:val>
                                        </p:tav>
                                        <p:tav tm="100000">
                                          <p:val>
                                            <p:strVal val="#ppt_w"/>
                                          </p:val>
                                        </p:tav>
                                      </p:tavLst>
                                    </p:anim>
                                    <p:anim calcmode="lin" valueType="num">
                                      <p:cBhvr>
                                        <p:cTn id="14" dur="1000" fill="hold"/>
                                        <p:tgtEl>
                                          <p:spTgt spid="14"/>
                                        </p:tgtEl>
                                        <p:attrNameLst>
                                          <p:attrName>ppt_h</p:attrName>
                                        </p:attrNameLst>
                                      </p:cBhvr>
                                      <p:tavLst>
                                        <p:tav tm="0">
                                          <p:val>
                                            <p:fltVal val="0"/>
                                          </p:val>
                                        </p:tav>
                                        <p:tav tm="100000">
                                          <p:val>
                                            <p:strVal val="#ppt_h"/>
                                          </p:val>
                                        </p:tav>
                                      </p:tavLst>
                                    </p:anim>
                                    <p:anim calcmode="lin" valueType="num">
                                      <p:cBhvr>
                                        <p:cTn id="15" dur="1000" fill="hold"/>
                                        <p:tgtEl>
                                          <p:spTgt spid="14"/>
                                        </p:tgtEl>
                                        <p:attrNameLst>
                                          <p:attrName>style.rotation</p:attrName>
                                        </p:attrNameLst>
                                      </p:cBhvr>
                                      <p:tavLst>
                                        <p:tav tm="0">
                                          <p:val>
                                            <p:fltVal val="360"/>
                                          </p:val>
                                        </p:tav>
                                        <p:tav tm="100000">
                                          <p:val>
                                            <p:fltVal val="0"/>
                                          </p:val>
                                        </p:tav>
                                      </p:tavLst>
                                    </p:anim>
                                    <p:animEffect transition="in" filter="fade">
                                      <p:cBhvr>
                                        <p:cTn id="16" dur="1000"/>
                                        <p:tgtEl>
                                          <p:spTgt spid="14"/>
                                        </p:tgtEl>
                                      </p:cBhvr>
                                    </p:animEffect>
                                  </p:childTnLst>
                                </p:cTn>
                              </p:par>
                              <p:par>
                                <p:cTn id="17" presetID="49" presetClass="entr" presetSubtype="0" decel="100000" fill="hold" grpId="0" nodeType="withEffect" nodePh="1">
                                  <p:stCondLst>
                                    <p:cond delay="4600"/>
                                  </p:stCondLst>
                                  <p:endCondLst>
                                    <p:cond evt="begin" delay="0">
                                      <p:tn val="17"/>
                                    </p:cond>
                                  </p:endCondLst>
                                  <p:childTnLst>
                                    <p:set>
                                      <p:cBhvr>
                                        <p:cTn id="18" dur="1" fill="hold">
                                          <p:stCondLst>
                                            <p:cond delay="0"/>
                                          </p:stCondLst>
                                        </p:cTn>
                                        <p:tgtEl>
                                          <p:spTgt spid="16"/>
                                        </p:tgtEl>
                                        <p:attrNameLst>
                                          <p:attrName>style.visibility</p:attrName>
                                        </p:attrNameLst>
                                      </p:cBhvr>
                                      <p:to>
                                        <p:strVal val="visible"/>
                                      </p:to>
                                    </p:set>
                                    <p:anim calcmode="lin" valueType="num">
                                      <p:cBhvr>
                                        <p:cTn id="19" dur="1000" fill="hold"/>
                                        <p:tgtEl>
                                          <p:spTgt spid="16"/>
                                        </p:tgtEl>
                                        <p:attrNameLst>
                                          <p:attrName>ppt_w</p:attrName>
                                        </p:attrNameLst>
                                      </p:cBhvr>
                                      <p:tavLst>
                                        <p:tav tm="0">
                                          <p:val>
                                            <p:fltVal val="0"/>
                                          </p:val>
                                        </p:tav>
                                        <p:tav tm="100000">
                                          <p:val>
                                            <p:strVal val="#ppt_w"/>
                                          </p:val>
                                        </p:tav>
                                      </p:tavLst>
                                    </p:anim>
                                    <p:anim calcmode="lin" valueType="num">
                                      <p:cBhvr>
                                        <p:cTn id="20" dur="1000" fill="hold"/>
                                        <p:tgtEl>
                                          <p:spTgt spid="16"/>
                                        </p:tgtEl>
                                        <p:attrNameLst>
                                          <p:attrName>ppt_h</p:attrName>
                                        </p:attrNameLst>
                                      </p:cBhvr>
                                      <p:tavLst>
                                        <p:tav tm="0">
                                          <p:val>
                                            <p:fltVal val="0"/>
                                          </p:val>
                                        </p:tav>
                                        <p:tav tm="100000">
                                          <p:val>
                                            <p:strVal val="#ppt_h"/>
                                          </p:val>
                                        </p:tav>
                                      </p:tavLst>
                                    </p:anim>
                                    <p:anim calcmode="lin" valueType="num">
                                      <p:cBhvr>
                                        <p:cTn id="21" dur="1000" fill="hold"/>
                                        <p:tgtEl>
                                          <p:spTgt spid="16"/>
                                        </p:tgtEl>
                                        <p:attrNameLst>
                                          <p:attrName>style.rotation</p:attrName>
                                        </p:attrNameLst>
                                      </p:cBhvr>
                                      <p:tavLst>
                                        <p:tav tm="0">
                                          <p:val>
                                            <p:fltVal val="360"/>
                                          </p:val>
                                        </p:tav>
                                        <p:tav tm="100000">
                                          <p:val>
                                            <p:fltVal val="0"/>
                                          </p:val>
                                        </p:tav>
                                      </p:tavLst>
                                    </p:anim>
                                    <p:animEffect transition="in" filter="fade">
                                      <p:cBhvr>
                                        <p:cTn id="22"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6"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5" name="Picture Placeholder 14"/>
          <p:cNvSpPr>
            <a:spLocks noGrp="1"/>
          </p:cNvSpPr>
          <p:nvPr>
            <p:ph type="pic" sz="quarter" idx="16"/>
          </p:nvPr>
        </p:nvSpPr>
        <p:spPr>
          <a:xfrm>
            <a:off x="6144150" y="2864632"/>
            <a:ext cx="2779190" cy="1794210"/>
          </a:xfrm>
          <a:custGeom>
            <a:avLst/>
            <a:gdLst>
              <a:gd name="connsiteX0" fmla="*/ 299041 w 2779190"/>
              <a:gd name="connsiteY0" fmla="*/ 0 h 1794210"/>
              <a:gd name="connsiteX1" fmla="*/ 2480149 w 2779190"/>
              <a:gd name="connsiteY1" fmla="*/ 0 h 1794210"/>
              <a:gd name="connsiteX2" fmla="*/ 2779190 w 2779190"/>
              <a:gd name="connsiteY2" fmla="*/ 299041 h 1794210"/>
              <a:gd name="connsiteX3" fmla="*/ 2779190 w 2779190"/>
              <a:gd name="connsiteY3" fmla="*/ 1495169 h 1794210"/>
              <a:gd name="connsiteX4" fmla="*/ 2480149 w 2779190"/>
              <a:gd name="connsiteY4" fmla="*/ 1794210 h 1794210"/>
              <a:gd name="connsiteX5" fmla="*/ 299041 w 2779190"/>
              <a:gd name="connsiteY5" fmla="*/ 1794210 h 1794210"/>
              <a:gd name="connsiteX6" fmla="*/ 0 w 2779190"/>
              <a:gd name="connsiteY6" fmla="*/ 1495169 h 1794210"/>
              <a:gd name="connsiteX7" fmla="*/ 0 w 2779190"/>
              <a:gd name="connsiteY7" fmla="*/ 299041 h 1794210"/>
              <a:gd name="connsiteX8" fmla="*/ 299041 w 2779190"/>
              <a:gd name="connsiteY8" fmla="*/ 0 h 179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79190" h="1794210">
                <a:moveTo>
                  <a:pt x="299041" y="0"/>
                </a:moveTo>
                <a:lnTo>
                  <a:pt x="2480149" y="0"/>
                </a:lnTo>
                <a:cubicBezTo>
                  <a:pt x="2645305" y="0"/>
                  <a:pt x="2779190" y="133885"/>
                  <a:pt x="2779190" y="299041"/>
                </a:cubicBezTo>
                <a:lnTo>
                  <a:pt x="2779190" y="1495169"/>
                </a:lnTo>
                <a:cubicBezTo>
                  <a:pt x="2779190" y="1660325"/>
                  <a:pt x="2645305" y="1794210"/>
                  <a:pt x="2480149" y="1794210"/>
                </a:cubicBezTo>
                <a:lnTo>
                  <a:pt x="299041" y="1794210"/>
                </a:lnTo>
                <a:cubicBezTo>
                  <a:pt x="133885" y="1794210"/>
                  <a:pt x="0" y="1660325"/>
                  <a:pt x="0" y="1495169"/>
                </a:cubicBezTo>
                <a:lnTo>
                  <a:pt x="0" y="299041"/>
                </a:lnTo>
                <a:cubicBezTo>
                  <a:pt x="0" y="133885"/>
                  <a:pt x="133885" y="0"/>
                  <a:pt x="29904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7" name="Picture Placeholder 16"/>
          <p:cNvSpPr>
            <a:spLocks noGrp="1"/>
          </p:cNvSpPr>
          <p:nvPr>
            <p:ph type="pic" sz="quarter" idx="17"/>
          </p:nvPr>
        </p:nvSpPr>
        <p:spPr>
          <a:xfrm>
            <a:off x="9069909" y="3123958"/>
            <a:ext cx="2314182" cy="1534885"/>
          </a:xfrm>
          <a:custGeom>
            <a:avLst/>
            <a:gdLst>
              <a:gd name="connsiteX0" fmla="*/ 255819 w 2314182"/>
              <a:gd name="connsiteY0" fmla="*/ 0 h 1534885"/>
              <a:gd name="connsiteX1" fmla="*/ 2058363 w 2314182"/>
              <a:gd name="connsiteY1" fmla="*/ 0 h 1534885"/>
              <a:gd name="connsiteX2" fmla="*/ 2314182 w 2314182"/>
              <a:gd name="connsiteY2" fmla="*/ 255819 h 1534885"/>
              <a:gd name="connsiteX3" fmla="*/ 2314182 w 2314182"/>
              <a:gd name="connsiteY3" fmla="*/ 1279066 h 1534885"/>
              <a:gd name="connsiteX4" fmla="*/ 2058363 w 2314182"/>
              <a:gd name="connsiteY4" fmla="*/ 1534885 h 1534885"/>
              <a:gd name="connsiteX5" fmla="*/ 255819 w 2314182"/>
              <a:gd name="connsiteY5" fmla="*/ 1534885 h 1534885"/>
              <a:gd name="connsiteX6" fmla="*/ 0 w 2314182"/>
              <a:gd name="connsiteY6" fmla="*/ 1279066 h 1534885"/>
              <a:gd name="connsiteX7" fmla="*/ 0 w 2314182"/>
              <a:gd name="connsiteY7" fmla="*/ 255819 h 1534885"/>
              <a:gd name="connsiteX8" fmla="*/ 255819 w 2314182"/>
              <a:gd name="connsiteY8" fmla="*/ 0 h 153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4182" h="1534885">
                <a:moveTo>
                  <a:pt x="255819" y="0"/>
                </a:moveTo>
                <a:lnTo>
                  <a:pt x="2058363" y="0"/>
                </a:lnTo>
                <a:cubicBezTo>
                  <a:pt x="2199648" y="0"/>
                  <a:pt x="2314182" y="114534"/>
                  <a:pt x="2314182" y="255819"/>
                </a:cubicBezTo>
                <a:lnTo>
                  <a:pt x="2314182" y="1279066"/>
                </a:lnTo>
                <a:cubicBezTo>
                  <a:pt x="2314182" y="1420351"/>
                  <a:pt x="2199648" y="1534885"/>
                  <a:pt x="2058363" y="1534885"/>
                </a:cubicBezTo>
                <a:lnTo>
                  <a:pt x="255819" y="1534885"/>
                </a:lnTo>
                <a:cubicBezTo>
                  <a:pt x="114534" y="1534885"/>
                  <a:pt x="0" y="1420351"/>
                  <a:pt x="0" y="1279066"/>
                </a:cubicBezTo>
                <a:lnTo>
                  <a:pt x="0" y="255819"/>
                </a:lnTo>
                <a:cubicBezTo>
                  <a:pt x="0" y="114534"/>
                  <a:pt x="114534" y="0"/>
                  <a:pt x="255819"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9" name="Picture Placeholder 18"/>
          <p:cNvSpPr>
            <a:spLocks noGrp="1"/>
          </p:cNvSpPr>
          <p:nvPr>
            <p:ph type="pic" sz="quarter" idx="18"/>
          </p:nvPr>
        </p:nvSpPr>
        <p:spPr>
          <a:xfrm>
            <a:off x="6694097" y="1182562"/>
            <a:ext cx="2314182" cy="1534885"/>
          </a:xfrm>
          <a:custGeom>
            <a:avLst/>
            <a:gdLst>
              <a:gd name="connsiteX0" fmla="*/ 255819 w 2314182"/>
              <a:gd name="connsiteY0" fmla="*/ 0 h 1534885"/>
              <a:gd name="connsiteX1" fmla="*/ 2058363 w 2314182"/>
              <a:gd name="connsiteY1" fmla="*/ 0 h 1534885"/>
              <a:gd name="connsiteX2" fmla="*/ 2314182 w 2314182"/>
              <a:gd name="connsiteY2" fmla="*/ 255819 h 1534885"/>
              <a:gd name="connsiteX3" fmla="*/ 2314182 w 2314182"/>
              <a:gd name="connsiteY3" fmla="*/ 1279066 h 1534885"/>
              <a:gd name="connsiteX4" fmla="*/ 2058363 w 2314182"/>
              <a:gd name="connsiteY4" fmla="*/ 1534885 h 1534885"/>
              <a:gd name="connsiteX5" fmla="*/ 255819 w 2314182"/>
              <a:gd name="connsiteY5" fmla="*/ 1534885 h 1534885"/>
              <a:gd name="connsiteX6" fmla="*/ 0 w 2314182"/>
              <a:gd name="connsiteY6" fmla="*/ 1279066 h 1534885"/>
              <a:gd name="connsiteX7" fmla="*/ 0 w 2314182"/>
              <a:gd name="connsiteY7" fmla="*/ 255819 h 1534885"/>
              <a:gd name="connsiteX8" fmla="*/ 255819 w 2314182"/>
              <a:gd name="connsiteY8" fmla="*/ 0 h 153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4182" h="1534885">
                <a:moveTo>
                  <a:pt x="255819" y="0"/>
                </a:moveTo>
                <a:lnTo>
                  <a:pt x="2058363" y="0"/>
                </a:lnTo>
                <a:cubicBezTo>
                  <a:pt x="2199648" y="0"/>
                  <a:pt x="2314182" y="114534"/>
                  <a:pt x="2314182" y="255819"/>
                </a:cubicBezTo>
                <a:lnTo>
                  <a:pt x="2314182" y="1279066"/>
                </a:lnTo>
                <a:cubicBezTo>
                  <a:pt x="2314182" y="1420351"/>
                  <a:pt x="2199648" y="1534885"/>
                  <a:pt x="2058363" y="1534885"/>
                </a:cubicBezTo>
                <a:lnTo>
                  <a:pt x="255819" y="1534885"/>
                </a:lnTo>
                <a:cubicBezTo>
                  <a:pt x="114534" y="1534885"/>
                  <a:pt x="0" y="1420351"/>
                  <a:pt x="0" y="1279066"/>
                </a:cubicBezTo>
                <a:lnTo>
                  <a:pt x="0" y="255819"/>
                </a:lnTo>
                <a:cubicBezTo>
                  <a:pt x="0" y="114534"/>
                  <a:pt x="114534" y="0"/>
                  <a:pt x="255819"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1" name="Picture Placeholder 20"/>
          <p:cNvSpPr>
            <a:spLocks noGrp="1"/>
          </p:cNvSpPr>
          <p:nvPr>
            <p:ph type="pic" sz="quarter" idx="19"/>
          </p:nvPr>
        </p:nvSpPr>
        <p:spPr>
          <a:xfrm>
            <a:off x="9135460" y="1070422"/>
            <a:ext cx="2779190" cy="1794210"/>
          </a:xfrm>
          <a:custGeom>
            <a:avLst/>
            <a:gdLst>
              <a:gd name="connsiteX0" fmla="*/ 299041 w 2779190"/>
              <a:gd name="connsiteY0" fmla="*/ 0 h 1794210"/>
              <a:gd name="connsiteX1" fmla="*/ 2480149 w 2779190"/>
              <a:gd name="connsiteY1" fmla="*/ 0 h 1794210"/>
              <a:gd name="connsiteX2" fmla="*/ 2779190 w 2779190"/>
              <a:gd name="connsiteY2" fmla="*/ 299041 h 1794210"/>
              <a:gd name="connsiteX3" fmla="*/ 2779190 w 2779190"/>
              <a:gd name="connsiteY3" fmla="*/ 1495169 h 1794210"/>
              <a:gd name="connsiteX4" fmla="*/ 2480149 w 2779190"/>
              <a:gd name="connsiteY4" fmla="*/ 1794210 h 1794210"/>
              <a:gd name="connsiteX5" fmla="*/ 299041 w 2779190"/>
              <a:gd name="connsiteY5" fmla="*/ 1794210 h 1794210"/>
              <a:gd name="connsiteX6" fmla="*/ 0 w 2779190"/>
              <a:gd name="connsiteY6" fmla="*/ 1495169 h 1794210"/>
              <a:gd name="connsiteX7" fmla="*/ 0 w 2779190"/>
              <a:gd name="connsiteY7" fmla="*/ 299041 h 1794210"/>
              <a:gd name="connsiteX8" fmla="*/ 299041 w 2779190"/>
              <a:gd name="connsiteY8" fmla="*/ 0 h 179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79190" h="1794210">
                <a:moveTo>
                  <a:pt x="299041" y="0"/>
                </a:moveTo>
                <a:lnTo>
                  <a:pt x="2480149" y="0"/>
                </a:lnTo>
                <a:cubicBezTo>
                  <a:pt x="2645305" y="0"/>
                  <a:pt x="2779190" y="133885"/>
                  <a:pt x="2779190" y="299041"/>
                </a:cubicBezTo>
                <a:lnTo>
                  <a:pt x="2779190" y="1495169"/>
                </a:lnTo>
                <a:cubicBezTo>
                  <a:pt x="2779190" y="1660325"/>
                  <a:pt x="2645305" y="1794210"/>
                  <a:pt x="2480149" y="1794210"/>
                </a:cubicBezTo>
                <a:lnTo>
                  <a:pt x="299041" y="1794210"/>
                </a:lnTo>
                <a:cubicBezTo>
                  <a:pt x="133885" y="1794210"/>
                  <a:pt x="0" y="1660325"/>
                  <a:pt x="0" y="1495169"/>
                </a:cubicBezTo>
                <a:lnTo>
                  <a:pt x="0" y="299041"/>
                </a:lnTo>
                <a:cubicBezTo>
                  <a:pt x="0" y="133885"/>
                  <a:pt x="133885" y="0"/>
                  <a:pt x="29904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400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 calcmode="lin" valueType="num">
                                      <p:cBhvr>
                                        <p:cTn id="9" dur="1000" fill="hold"/>
                                        <p:tgtEl>
                                          <p:spTgt spid="15"/>
                                        </p:tgtEl>
                                        <p:attrNameLst>
                                          <p:attrName>style.rotation</p:attrName>
                                        </p:attrNameLst>
                                      </p:cBhvr>
                                      <p:tavLst>
                                        <p:tav tm="0">
                                          <p:val>
                                            <p:fltVal val="360"/>
                                          </p:val>
                                        </p:tav>
                                        <p:tav tm="100000">
                                          <p:val>
                                            <p:fltVal val="0"/>
                                          </p:val>
                                        </p:tav>
                                      </p:tavLst>
                                    </p:anim>
                                    <p:animEffect transition="in" filter="fade">
                                      <p:cBhvr>
                                        <p:cTn id="10" dur="1000"/>
                                        <p:tgtEl>
                                          <p:spTgt spid="15"/>
                                        </p:tgtEl>
                                      </p:cBhvr>
                                    </p:animEffect>
                                  </p:childTnLst>
                                </p:cTn>
                              </p:par>
                              <p:par>
                                <p:cTn id="11" presetID="49" presetClass="entr" presetSubtype="0" decel="100000" fill="hold" grpId="0" nodeType="withEffect" nodePh="1">
                                  <p:stCondLst>
                                    <p:cond delay="4500"/>
                                  </p:stCondLst>
                                  <p:endCondLst>
                                    <p:cond evt="begin" delay="0">
                                      <p:tn val="11"/>
                                    </p:cond>
                                  </p:endCondLst>
                                  <p:childTnLst>
                                    <p:set>
                                      <p:cBhvr>
                                        <p:cTn id="12" dur="1" fill="hold">
                                          <p:stCondLst>
                                            <p:cond delay="0"/>
                                          </p:stCondLst>
                                        </p:cTn>
                                        <p:tgtEl>
                                          <p:spTgt spid="21"/>
                                        </p:tgtEl>
                                        <p:attrNameLst>
                                          <p:attrName>style.visibility</p:attrName>
                                        </p:attrNameLst>
                                      </p:cBhvr>
                                      <p:to>
                                        <p:strVal val="visible"/>
                                      </p:to>
                                    </p:set>
                                    <p:anim calcmode="lin" valueType="num">
                                      <p:cBhvr>
                                        <p:cTn id="13" dur="1000" fill="hold"/>
                                        <p:tgtEl>
                                          <p:spTgt spid="21"/>
                                        </p:tgtEl>
                                        <p:attrNameLst>
                                          <p:attrName>ppt_w</p:attrName>
                                        </p:attrNameLst>
                                      </p:cBhvr>
                                      <p:tavLst>
                                        <p:tav tm="0">
                                          <p:val>
                                            <p:fltVal val="0"/>
                                          </p:val>
                                        </p:tav>
                                        <p:tav tm="100000">
                                          <p:val>
                                            <p:strVal val="#ppt_w"/>
                                          </p:val>
                                        </p:tav>
                                      </p:tavLst>
                                    </p:anim>
                                    <p:anim calcmode="lin" valueType="num">
                                      <p:cBhvr>
                                        <p:cTn id="14" dur="1000" fill="hold"/>
                                        <p:tgtEl>
                                          <p:spTgt spid="21"/>
                                        </p:tgtEl>
                                        <p:attrNameLst>
                                          <p:attrName>ppt_h</p:attrName>
                                        </p:attrNameLst>
                                      </p:cBhvr>
                                      <p:tavLst>
                                        <p:tav tm="0">
                                          <p:val>
                                            <p:fltVal val="0"/>
                                          </p:val>
                                        </p:tav>
                                        <p:tav tm="100000">
                                          <p:val>
                                            <p:strVal val="#ppt_h"/>
                                          </p:val>
                                        </p:tav>
                                      </p:tavLst>
                                    </p:anim>
                                    <p:anim calcmode="lin" valueType="num">
                                      <p:cBhvr>
                                        <p:cTn id="15" dur="1000" fill="hold"/>
                                        <p:tgtEl>
                                          <p:spTgt spid="21"/>
                                        </p:tgtEl>
                                        <p:attrNameLst>
                                          <p:attrName>style.rotation</p:attrName>
                                        </p:attrNameLst>
                                      </p:cBhvr>
                                      <p:tavLst>
                                        <p:tav tm="0">
                                          <p:val>
                                            <p:fltVal val="360"/>
                                          </p:val>
                                        </p:tav>
                                        <p:tav tm="100000">
                                          <p:val>
                                            <p:fltVal val="0"/>
                                          </p:val>
                                        </p:tav>
                                      </p:tavLst>
                                    </p:anim>
                                    <p:animEffect transition="in" filter="fade">
                                      <p:cBhvr>
                                        <p:cTn id="16" dur="1000"/>
                                        <p:tgtEl>
                                          <p:spTgt spid="21"/>
                                        </p:tgtEl>
                                      </p:cBhvr>
                                    </p:animEffect>
                                  </p:childTnLst>
                                </p:cTn>
                              </p:par>
                              <p:par>
                                <p:cTn id="17" presetID="49" presetClass="entr" presetSubtype="0" decel="100000" fill="hold" grpId="0" nodeType="withEffect" nodePh="1">
                                  <p:stCondLst>
                                    <p:cond delay="5000"/>
                                  </p:stCondLst>
                                  <p:endCondLst>
                                    <p:cond evt="begin" delay="0">
                                      <p:tn val="17"/>
                                    </p:cond>
                                  </p:endCondLst>
                                  <p:childTnLst>
                                    <p:set>
                                      <p:cBhvr>
                                        <p:cTn id="18" dur="1" fill="hold">
                                          <p:stCondLst>
                                            <p:cond delay="0"/>
                                          </p:stCondLst>
                                        </p:cTn>
                                        <p:tgtEl>
                                          <p:spTgt spid="19"/>
                                        </p:tgtEl>
                                        <p:attrNameLst>
                                          <p:attrName>style.visibility</p:attrName>
                                        </p:attrNameLst>
                                      </p:cBhvr>
                                      <p:to>
                                        <p:strVal val="visible"/>
                                      </p:to>
                                    </p:set>
                                    <p:anim calcmode="lin" valueType="num">
                                      <p:cBhvr>
                                        <p:cTn id="19" dur="1000" fill="hold"/>
                                        <p:tgtEl>
                                          <p:spTgt spid="19"/>
                                        </p:tgtEl>
                                        <p:attrNameLst>
                                          <p:attrName>ppt_w</p:attrName>
                                        </p:attrNameLst>
                                      </p:cBhvr>
                                      <p:tavLst>
                                        <p:tav tm="0">
                                          <p:val>
                                            <p:fltVal val="0"/>
                                          </p:val>
                                        </p:tav>
                                        <p:tav tm="100000">
                                          <p:val>
                                            <p:strVal val="#ppt_w"/>
                                          </p:val>
                                        </p:tav>
                                      </p:tavLst>
                                    </p:anim>
                                    <p:anim calcmode="lin" valueType="num">
                                      <p:cBhvr>
                                        <p:cTn id="20" dur="1000" fill="hold"/>
                                        <p:tgtEl>
                                          <p:spTgt spid="19"/>
                                        </p:tgtEl>
                                        <p:attrNameLst>
                                          <p:attrName>ppt_h</p:attrName>
                                        </p:attrNameLst>
                                      </p:cBhvr>
                                      <p:tavLst>
                                        <p:tav tm="0">
                                          <p:val>
                                            <p:fltVal val="0"/>
                                          </p:val>
                                        </p:tav>
                                        <p:tav tm="100000">
                                          <p:val>
                                            <p:strVal val="#ppt_h"/>
                                          </p:val>
                                        </p:tav>
                                      </p:tavLst>
                                    </p:anim>
                                    <p:anim calcmode="lin" valueType="num">
                                      <p:cBhvr>
                                        <p:cTn id="21" dur="1000" fill="hold"/>
                                        <p:tgtEl>
                                          <p:spTgt spid="19"/>
                                        </p:tgtEl>
                                        <p:attrNameLst>
                                          <p:attrName>style.rotation</p:attrName>
                                        </p:attrNameLst>
                                      </p:cBhvr>
                                      <p:tavLst>
                                        <p:tav tm="0">
                                          <p:val>
                                            <p:fltVal val="360"/>
                                          </p:val>
                                        </p:tav>
                                        <p:tav tm="100000">
                                          <p:val>
                                            <p:fltVal val="0"/>
                                          </p:val>
                                        </p:tav>
                                      </p:tavLst>
                                    </p:anim>
                                    <p:animEffect transition="in" filter="fade">
                                      <p:cBhvr>
                                        <p:cTn id="22" dur="1000"/>
                                        <p:tgtEl>
                                          <p:spTgt spid="19"/>
                                        </p:tgtEl>
                                      </p:cBhvr>
                                    </p:animEffect>
                                  </p:childTnLst>
                                </p:cTn>
                              </p:par>
                              <p:par>
                                <p:cTn id="23" presetID="49" presetClass="entr" presetSubtype="0" decel="100000" fill="hold" grpId="0" nodeType="withEffect" nodePh="1">
                                  <p:stCondLst>
                                    <p:cond delay="5500"/>
                                  </p:stCondLst>
                                  <p:endCondLst>
                                    <p:cond evt="begin" delay="0">
                                      <p:tn val="23"/>
                                    </p:cond>
                                  </p:endCondLst>
                                  <p:childTnLst>
                                    <p:set>
                                      <p:cBhvr>
                                        <p:cTn id="24" dur="1" fill="hold">
                                          <p:stCondLst>
                                            <p:cond delay="0"/>
                                          </p:stCondLst>
                                        </p:cTn>
                                        <p:tgtEl>
                                          <p:spTgt spid="17"/>
                                        </p:tgtEl>
                                        <p:attrNameLst>
                                          <p:attrName>style.visibility</p:attrName>
                                        </p:attrNameLst>
                                      </p:cBhvr>
                                      <p:to>
                                        <p:strVal val="visible"/>
                                      </p:to>
                                    </p:set>
                                    <p:anim calcmode="lin" valueType="num">
                                      <p:cBhvr>
                                        <p:cTn id="25" dur="1000" fill="hold"/>
                                        <p:tgtEl>
                                          <p:spTgt spid="17"/>
                                        </p:tgtEl>
                                        <p:attrNameLst>
                                          <p:attrName>ppt_w</p:attrName>
                                        </p:attrNameLst>
                                      </p:cBhvr>
                                      <p:tavLst>
                                        <p:tav tm="0">
                                          <p:val>
                                            <p:fltVal val="0"/>
                                          </p:val>
                                        </p:tav>
                                        <p:tav tm="100000">
                                          <p:val>
                                            <p:strVal val="#ppt_w"/>
                                          </p:val>
                                        </p:tav>
                                      </p:tavLst>
                                    </p:anim>
                                    <p:anim calcmode="lin" valueType="num">
                                      <p:cBhvr>
                                        <p:cTn id="26" dur="1000" fill="hold"/>
                                        <p:tgtEl>
                                          <p:spTgt spid="17"/>
                                        </p:tgtEl>
                                        <p:attrNameLst>
                                          <p:attrName>ppt_h</p:attrName>
                                        </p:attrNameLst>
                                      </p:cBhvr>
                                      <p:tavLst>
                                        <p:tav tm="0">
                                          <p:val>
                                            <p:fltVal val="0"/>
                                          </p:val>
                                        </p:tav>
                                        <p:tav tm="100000">
                                          <p:val>
                                            <p:strVal val="#ppt_h"/>
                                          </p:val>
                                        </p:tav>
                                      </p:tavLst>
                                    </p:anim>
                                    <p:anim calcmode="lin" valueType="num">
                                      <p:cBhvr>
                                        <p:cTn id="27" dur="1000" fill="hold"/>
                                        <p:tgtEl>
                                          <p:spTgt spid="17"/>
                                        </p:tgtEl>
                                        <p:attrNameLst>
                                          <p:attrName>style.rotation</p:attrName>
                                        </p:attrNameLst>
                                      </p:cBhvr>
                                      <p:tavLst>
                                        <p:tav tm="0">
                                          <p:val>
                                            <p:fltVal val="360"/>
                                          </p:val>
                                        </p:tav>
                                        <p:tav tm="100000">
                                          <p:val>
                                            <p:fltVal val="0"/>
                                          </p:val>
                                        </p:tav>
                                      </p:tavLst>
                                    </p:anim>
                                    <p:animEffect transition="in" filter="fade">
                                      <p:cBhvr>
                                        <p:cTn id="28"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P spid="19" grpId="0"/>
      <p:bldP spid="21"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0" name="Picture Placeholder 9"/>
          <p:cNvSpPr>
            <a:spLocks noGrp="1"/>
          </p:cNvSpPr>
          <p:nvPr>
            <p:ph type="pic" sz="quarter" idx="16"/>
          </p:nvPr>
        </p:nvSpPr>
        <p:spPr>
          <a:xfrm>
            <a:off x="5148776" y="1471347"/>
            <a:ext cx="2348138" cy="3899841"/>
          </a:xfrm>
          <a:custGeom>
            <a:avLst/>
            <a:gdLst>
              <a:gd name="connsiteX0" fmla="*/ 370067 w 2348138"/>
              <a:gd name="connsiteY0" fmla="*/ 0 h 3899841"/>
              <a:gd name="connsiteX1" fmla="*/ 1978071 w 2348138"/>
              <a:gd name="connsiteY1" fmla="*/ 0 h 3899841"/>
              <a:gd name="connsiteX2" fmla="*/ 2348138 w 2348138"/>
              <a:gd name="connsiteY2" fmla="*/ 370067 h 3899841"/>
              <a:gd name="connsiteX3" fmla="*/ 2348138 w 2348138"/>
              <a:gd name="connsiteY3" fmla="*/ 3529774 h 3899841"/>
              <a:gd name="connsiteX4" fmla="*/ 1978071 w 2348138"/>
              <a:gd name="connsiteY4" fmla="*/ 3899841 h 3899841"/>
              <a:gd name="connsiteX5" fmla="*/ 370067 w 2348138"/>
              <a:gd name="connsiteY5" fmla="*/ 3899841 h 3899841"/>
              <a:gd name="connsiteX6" fmla="*/ 0 w 2348138"/>
              <a:gd name="connsiteY6" fmla="*/ 3529774 h 3899841"/>
              <a:gd name="connsiteX7" fmla="*/ 0 w 2348138"/>
              <a:gd name="connsiteY7" fmla="*/ 370067 h 3899841"/>
              <a:gd name="connsiteX8" fmla="*/ 370067 w 2348138"/>
              <a:gd name="connsiteY8" fmla="*/ 0 h 3899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8138" h="3899841">
                <a:moveTo>
                  <a:pt x="370067" y="0"/>
                </a:moveTo>
                <a:lnTo>
                  <a:pt x="1978071" y="0"/>
                </a:lnTo>
                <a:cubicBezTo>
                  <a:pt x="2182453" y="0"/>
                  <a:pt x="2348138" y="165685"/>
                  <a:pt x="2348138" y="370067"/>
                </a:cubicBezTo>
                <a:lnTo>
                  <a:pt x="2348138" y="3529774"/>
                </a:lnTo>
                <a:cubicBezTo>
                  <a:pt x="2348138" y="3734156"/>
                  <a:pt x="2182453" y="3899841"/>
                  <a:pt x="1978071" y="3899841"/>
                </a:cubicBezTo>
                <a:lnTo>
                  <a:pt x="370067" y="3899841"/>
                </a:lnTo>
                <a:cubicBezTo>
                  <a:pt x="165685" y="3899841"/>
                  <a:pt x="0" y="3734156"/>
                  <a:pt x="0" y="3529774"/>
                </a:cubicBezTo>
                <a:lnTo>
                  <a:pt x="0" y="370067"/>
                </a:lnTo>
                <a:cubicBezTo>
                  <a:pt x="0" y="165685"/>
                  <a:pt x="165685" y="0"/>
                  <a:pt x="3700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2" name="Picture Placeholder 11"/>
          <p:cNvSpPr>
            <a:spLocks noGrp="1"/>
          </p:cNvSpPr>
          <p:nvPr>
            <p:ph type="pic" sz="quarter" idx="17"/>
          </p:nvPr>
        </p:nvSpPr>
        <p:spPr>
          <a:xfrm>
            <a:off x="7742342" y="1471347"/>
            <a:ext cx="2348138" cy="3899841"/>
          </a:xfrm>
          <a:custGeom>
            <a:avLst/>
            <a:gdLst>
              <a:gd name="connsiteX0" fmla="*/ 370067 w 2348138"/>
              <a:gd name="connsiteY0" fmla="*/ 0 h 3899841"/>
              <a:gd name="connsiteX1" fmla="*/ 1978071 w 2348138"/>
              <a:gd name="connsiteY1" fmla="*/ 0 h 3899841"/>
              <a:gd name="connsiteX2" fmla="*/ 2348138 w 2348138"/>
              <a:gd name="connsiteY2" fmla="*/ 370067 h 3899841"/>
              <a:gd name="connsiteX3" fmla="*/ 2348138 w 2348138"/>
              <a:gd name="connsiteY3" fmla="*/ 3529774 h 3899841"/>
              <a:gd name="connsiteX4" fmla="*/ 1978071 w 2348138"/>
              <a:gd name="connsiteY4" fmla="*/ 3899841 h 3899841"/>
              <a:gd name="connsiteX5" fmla="*/ 370067 w 2348138"/>
              <a:gd name="connsiteY5" fmla="*/ 3899841 h 3899841"/>
              <a:gd name="connsiteX6" fmla="*/ 0 w 2348138"/>
              <a:gd name="connsiteY6" fmla="*/ 3529774 h 3899841"/>
              <a:gd name="connsiteX7" fmla="*/ 0 w 2348138"/>
              <a:gd name="connsiteY7" fmla="*/ 370067 h 3899841"/>
              <a:gd name="connsiteX8" fmla="*/ 370067 w 2348138"/>
              <a:gd name="connsiteY8" fmla="*/ 0 h 3899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8138" h="3899841">
                <a:moveTo>
                  <a:pt x="370067" y="0"/>
                </a:moveTo>
                <a:lnTo>
                  <a:pt x="1978071" y="0"/>
                </a:lnTo>
                <a:cubicBezTo>
                  <a:pt x="2182453" y="0"/>
                  <a:pt x="2348138" y="165685"/>
                  <a:pt x="2348138" y="370067"/>
                </a:cubicBezTo>
                <a:lnTo>
                  <a:pt x="2348138" y="3529774"/>
                </a:lnTo>
                <a:cubicBezTo>
                  <a:pt x="2348138" y="3734156"/>
                  <a:pt x="2182453" y="3899841"/>
                  <a:pt x="1978071" y="3899841"/>
                </a:cubicBezTo>
                <a:lnTo>
                  <a:pt x="370067" y="3899841"/>
                </a:lnTo>
                <a:cubicBezTo>
                  <a:pt x="165685" y="3899841"/>
                  <a:pt x="0" y="3734156"/>
                  <a:pt x="0" y="3529774"/>
                </a:cubicBezTo>
                <a:lnTo>
                  <a:pt x="0" y="370067"/>
                </a:lnTo>
                <a:cubicBezTo>
                  <a:pt x="0" y="165685"/>
                  <a:pt x="165685" y="0"/>
                  <a:pt x="3700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8"/>
          </p:nvPr>
        </p:nvSpPr>
        <p:spPr>
          <a:xfrm>
            <a:off x="10336814" y="1471348"/>
            <a:ext cx="1855187" cy="3899841"/>
          </a:xfrm>
          <a:custGeom>
            <a:avLst/>
            <a:gdLst>
              <a:gd name="connsiteX0" fmla="*/ 370067 w 1855187"/>
              <a:gd name="connsiteY0" fmla="*/ 0 h 3899841"/>
              <a:gd name="connsiteX1" fmla="*/ 1855187 w 1855187"/>
              <a:gd name="connsiteY1" fmla="*/ 0 h 3899841"/>
              <a:gd name="connsiteX2" fmla="*/ 1855187 w 1855187"/>
              <a:gd name="connsiteY2" fmla="*/ 3899841 h 3899841"/>
              <a:gd name="connsiteX3" fmla="*/ 370067 w 1855187"/>
              <a:gd name="connsiteY3" fmla="*/ 3899841 h 3899841"/>
              <a:gd name="connsiteX4" fmla="*/ 0 w 1855187"/>
              <a:gd name="connsiteY4" fmla="*/ 3529774 h 3899841"/>
              <a:gd name="connsiteX5" fmla="*/ 0 w 1855187"/>
              <a:gd name="connsiteY5" fmla="*/ 370067 h 3899841"/>
              <a:gd name="connsiteX6" fmla="*/ 370067 w 1855187"/>
              <a:gd name="connsiteY6" fmla="*/ 0 h 3899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5187" h="3899841">
                <a:moveTo>
                  <a:pt x="370067" y="0"/>
                </a:moveTo>
                <a:lnTo>
                  <a:pt x="1855187" y="0"/>
                </a:lnTo>
                <a:lnTo>
                  <a:pt x="1855187" y="3899841"/>
                </a:lnTo>
                <a:lnTo>
                  <a:pt x="370067" y="3899841"/>
                </a:lnTo>
                <a:cubicBezTo>
                  <a:pt x="165685" y="3899841"/>
                  <a:pt x="0" y="3734156"/>
                  <a:pt x="0" y="3529774"/>
                </a:cubicBezTo>
                <a:lnTo>
                  <a:pt x="0" y="370067"/>
                </a:lnTo>
                <a:cubicBezTo>
                  <a:pt x="0" y="165685"/>
                  <a:pt x="165685" y="0"/>
                  <a:pt x="3700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nodePh="1">
                                  <p:stCondLst>
                                    <p:cond delay="410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nodePh="1">
                                  <p:stCondLst>
                                    <p:cond delay="4600"/>
                                  </p:stCondLst>
                                  <p:endCondLst>
                                    <p:cond evt="begin" delay="0">
                                      <p:tn val="9"/>
                                    </p:cond>
                                  </p:end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000" fill="hold"/>
                                        <p:tgtEl>
                                          <p:spTgt spid="12"/>
                                        </p:tgtEl>
                                        <p:attrNameLst>
                                          <p:attrName>ppt_x</p:attrName>
                                        </p:attrNameLst>
                                      </p:cBhvr>
                                      <p:tavLst>
                                        <p:tav tm="0">
                                          <p:val>
                                            <p:strVal val="#ppt_x"/>
                                          </p:val>
                                        </p:tav>
                                        <p:tav tm="100000">
                                          <p:val>
                                            <p:strVal val="#ppt_x"/>
                                          </p:val>
                                        </p:tav>
                                      </p:tavLst>
                                    </p:anim>
                                    <p:anim calcmode="lin" valueType="num">
                                      <p:cBhvr additive="base">
                                        <p:cTn id="12" dur="10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nodePh="1">
                                  <p:stCondLst>
                                    <p:cond delay="510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4"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385D6D-2CF4-4DD3-B986-2518B13082D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893D14-AD57-4EA4-969F-B964F5464D37}"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2" name="Picture Placeholder 11"/>
          <p:cNvSpPr>
            <a:spLocks noGrp="1"/>
          </p:cNvSpPr>
          <p:nvPr>
            <p:ph type="pic" sz="quarter" idx="16"/>
          </p:nvPr>
        </p:nvSpPr>
        <p:spPr>
          <a:xfrm>
            <a:off x="1325005" y="2528210"/>
            <a:ext cx="2489578" cy="1528811"/>
          </a:xfrm>
          <a:custGeom>
            <a:avLst/>
            <a:gdLst>
              <a:gd name="connsiteX0" fmla="*/ 132 w 2489578"/>
              <a:gd name="connsiteY0" fmla="*/ 0 h 1528811"/>
              <a:gd name="connsiteX1" fmla="*/ 2489446 w 2489578"/>
              <a:gd name="connsiteY1" fmla="*/ 0 h 1528811"/>
              <a:gd name="connsiteX2" fmla="*/ 2489578 w 2489578"/>
              <a:gd name="connsiteY2" fmla="*/ 1313 h 1528811"/>
              <a:gd name="connsiteX3" fmla="*/ 2489578 w 2489578"/>
              <a:gd name="connsiteY3" fmla="*/ 1305796 h 1528811"/>
              <a:gd name="connsiteX4" fmla="*/ 2266563 w 2489578"/>
              <a:gd name="connsiteY4" fmla="*/ 1528811 h 1528811"/>
              <a:gd name="connsiteX5" fmla="*/ 223015 w 2489578"/>
              <a:gd name="connsiteY5" fmla="*/ 1528811 h 1528811"/>
              <a:gd name="connsiteX6" fmla="*/ 0 w 2489578"/>
              <a:gd name="connsiteY6" fmla="*/ 1305796 h 1528811"/>
              <a:gd name="connsiteX7" fmla="*/ 0 w 2489578"/>
              <a:gd name="connsiteY7" fmla="*/ 1313 h 1528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9578" h="1528811">
                <a:moveTo>
                  <a:pt x="132" y="0"/>
                </a:moveTo>
                <a:lnTo>
                  <a:pt x="2489446" y="0"/>
                </a:lnTo>
                <a:lnTo>
                  <a:pt x="2489578" y="1313"/>
                </a:lnTo>
                <a:lnTo>
                  <a:pt x="2489578" y="1305796"/>
                </a:lnTo>
                <a:cubicBezTo>
                  <a:pt x="2489578" y="1428964"/>
                  <a:pt x="2389731" y="1528811"/>
                  <a:pt x="2266563" y="1528811"/>
                </a:cubicBezTo>
                <a:lnTo>
                  <a:pt x="223015" y="1528811"/>
                </a:lnTo>
                <a:cubicBezTo>
                  <a:pt x="99847" y="1528811"/>
                  <a:pt x="0" y="1428964"/>
                  <a:pt x="0" y="1305796"/>
                </a:cubicBezTo>
                <a:lnTo>
                  <a:pt x="0" y="1313"/>
                </a:ln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7"/>
          </p:nvPr>
        </p:nvSpPr>
        <p:spPr>
          <a:xfrm>
            <a:off x="4851210" y="2528210"/>
            <a:ext cx="2489578" cy="1528811"/>
          </a:xfrm>
          <a:custGeom>
            <a:avLst/>
            <a:gdLst>
              <a:gd name="connsiteX0" fmla="*/ 132 w 2489578"/>
              <a:gd name="connsiteY0" fmla="*/ 0 h 1528811"/>
              <a:gd name="connsiteX1" fmla="*/ 2489446 w 2489578"/>
              <a:gd name="connsiteY1" fmla="*/ 0 h 1528811"/>
              <a:gd name="connsiteX2" fmla="*/ 2489578 w 2489578"/>
              <a:gd name="connsiteY2" fmla="*/ 1313 h 1528811"/>
              <a:gd name="connsiteX3" fmla="*/ 2489578 w 2489578"/>
              <a:gd name="connsiteY3" fmla="*/ 1305796 h 1528811"/>
              <a:gd name="connsiteX4" fmla="*/ 2266563 w 2489578"/>
              <a:gd name="connsiteY4" fmla="*/ 1528811 h 1528811"/>
              <a:gd name="connsiteX5" fmla="*/ 223015 w 2489578"/>
              <a:gd name="connsiteY5" fmla="*/ 1528811 h 1528811"/>
              <a:gd name="connsiteX6" fmla="*/ 0 w 2489578"/>
              <a:gd name="connsiteY6" fmla="*/ 1305796 h 1528811"/>
              <a:gd name="connsiteX7" fmla="*/ 0 w 2489578"/>
              <a:gd name="connsiteY7" fmla="*/ 1313 h 1528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9578" h="1528811">
                <a:moveTo>
                  <a:pt x="132" y="0"/>
                </a:moveTo>
                <a:lnTo>
                  <a:pt x="2489446" y="0"/>
                </a:lnTo>
                <a:lnTo>
                  <a:pt x="2489578" y="1313"/>
                </a:lnTo>
                <a:lnTo>
                  <a:pt x="2489578" y="1305796"/>
                </a:lnTo>
                <a:cubicBezTo>
                  <a:pt x="2489578" y="1428964"/>
                  <a:pt x="2389731" y="1528811"/>
                  <a:pt x="2266563" y="1528811"/>
                </a:cubicBezTo>
                <a:lnTo>
                  <a:pt x="223015" y="1528811"/>
                </a:lnTo>
                <a:cubicBezTo>
                  <a:pt x="99847" y="1528811"/>
                  <a:pt x="0" y="1428964"/>
                  <a:pt x="0" y="1305796"/>
                </a:cubicBezTo>
                <a:lnTo>
                  <a:pt x="0" y="1313"/>
                </a:ln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6" name="Picture Placeholder 15"/>
          <p:cNvSpPr>
            <a:spLocks noGrp="1"/>
          </p:cNvSpPr>
          <p:nvPr>
            <p:ph type="pic" sz="quarter" idx="18"/>
          </p:nvPr>
        </p:nvSpPr>
        <p:spPr>
          <a:xfrm>
            <a:off x="8377415" y="2528210"/>
            <a:ext cx="2489578" cy="1528811"/>
          </a:xfrm>
          <a:custGeom>
            <a:avLst/>
            <a:gdLst>
              <a:gd name="connsiteX0" fmla="*/ 132 w 2489578"/>
              <a:gd name="connsiteY0" fmla="*/ 0 h 1528811"/>
              <a:gd name="connsiteX1" fmla="*/ 2489446 w 2489578"/>
              <a:gd name="connsiteY1" fmla="*/ 0 h 1528811"/>
              <a:gd name="connsiteX2" fmla="*/ 2489578 w 2489578"/>
              <a:gd name="connsiteY2" fmla="*/ 1313 h 1528811"/>
              <a:gd name="connsiteX3" fmla="*/ 2489578 w 2489578"/>
              <a:gd name="connsiteY3" fmla="*/ 1305796 h 1528811"/>
              <a:gd name="connsiteX4" fmla="*/ 2266563 w 2489578"/>
              <a:gd name="connsiteY4" fmla="*/ 1528811 h 1528811"/>
              <a:gd name="connsiteX5" fmla="*/ 223015 w 2489578"/>
              <a:gd name="connsiteY5" fmla="*/ 1528811 h 1528811"/>
              <a:gd name="connsiteX6" fmla="*/ 0 w 2489578"/>
              <a:gd name="connsiteY6" fmla="*/ 1305796 h 1528811"/>
              <a:gd name="connsiteX7" fmla="*/ 0 w 2489578"/>
              <a:gd name="connsiteY7" fmla="*/ 1313 h 1528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9578" h="1528811">
                <a:moveTo>
                  <a:pt x="132" y="0"/>
                </a:moveTo>
                <a:lnTo>
                  <a:pt x="2489446" y="0"/>
                </a:lnTo>
                <a:lnTo>
                  <a:pt x="2489578" y="1313"/>
                </a:lnTo>
                <a:lnTo>
                  <a:pt x="2489578" y="1305796"/>
                </a:lnTo>
                <a:cubicBezTo>
                  <a:pt x="2489578" y="1428964"/>
                  <a:pt x="2389731" y="1528811"/>
                  <a:pt x="2266563" y="1528811"/>
                </a:cubicBezTo>
                <a:lnTo>
                  <a:pt x="223015" y="1528811"/>
                </a:lnTo>
                <a:cubicBezTo>
                  <a:pt x="99847" y="1528811"/>
                  <a:pt x="0" y="1428964"/>
                  <a:pt x="0" y="1305796"/>
                </a:cubicBezTo>
                <a:lnTo>
                  <a:pt x="0" y="1313"/>
                </a:ln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nodePh="1">
                                  <p:stCondLst>
                                    <p:cond delay="4200"/>
                                  </p:stCondLst>
                                  <p:endCondLst>
                                    <p:cond evt="begin" delay="0">
                                      <p:tn val="5"/>
                                    </p:cond>
                                  </p:end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nodePh="1">
                                  <p:stCondLst>
                                    <p:cond delay="870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nodePh="1">
                                  <p:stCondLst>
                                    <p:cond delay="13200"/>
                                  </p:stCondLst>
                                  <p:endCondLst>
                                    <p:cond evt="begin" delay="0">
                                      <p:tn val="13"/>
                                    </p:cond>
                                  </p:end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6"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7" name="Picture Placeholder 26"/>
          <p:cNvSpPr>
            <a:spLocks noGrp="1"/>
          </p:cNvSpPr>
          <p:nvPr>
            <p:ph type="pic" sz="quarter" idx="16"/>
          </p:nvPr>
        </p:nvSpPr>
        <p:spPr>
          <a:xfrm>
            <a:off x="890311" y="2943694"/>
            <a:ext cx="1971342" cy="1647897"/>
          </a:xfrm>
          <a:custGeom>
            <a:avLst/>
            <a:gdLst>
              <a:gd name="connsiteX0" fmla="*/ 165967 w 1971342"/>
              <a:gd name="connsiteY0" fmla="*/ 0 h 1647897"/>
              <a:gd name="connsiteX1" fmla="*/ 1805375 w 1971342"/>
              <a:gd name="connsiteY1" fmla="*/ 0 h 1647897"/>
              <a:gd name="connsiteX2" fmla="*/ 1971342 w 1971342"/>
              <a:gd name="connsiteY2" fmla="*/ 165967 h 1647897"/>
              <a:gd name="connsiteX3" fmla="*/ 1971342 w 1971342"/>
              <a:gd name="connsiteY3" fmla="*/ 1647897 h 1647897"/>
              <a:gd name="connsiteX4" fmla="*/ 1847910 w 1971342"/>
              <a:gd name="connsiteY4" fmla="*/ 1625711 h 1647897"/>
              <a:gd name="connsiteX5" fmla="*/ 38073 w 1971342"/>
              <a:gd name="connsiteY5" fmla="*/ 1300894 h 1647897"/>
              <a:gd name="connsiteX6" fmla="*/ 0 w 1971342"/>
              <a:gd name="connsiteY6" fmla="*/ 1300664 h 1647897"/>
              <a:gd name="connsiteX7" fmla="*/ 0 w 1971342"/>
              <a:gd name="connsiteY7" fmla="*/ 165967 h 1647897"/>
              <a:gd name="connsiteX8" fmla="*/ 165967 w 1971342"/>
              <a:gd name="connsiteY8" fmla="*/ 0 h 164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1342" h="1647897">
                <a:moveTo>
                  <a:pt x="165967" y="0"/>
                </a:moveTo>
                <a:lnTo>
                  <a:pt x="1805375" y="0"/>
                </a:lnTo>
                <a:cubicBezTo>
                  <a:pt x="1897036" y="0"/>
                  <a:pt x="1971342" y="74306"/>
                  <a:pt x="1971342" y="165967"/>
                </a:cubicBezTo>
                <a:lnTo>
                  <a:pt x="1971342" y="1647897"/>
                </a:lnTo>
                <a:lnTo>
                  <a:pt x="1847910" y="1625711"/>
                </a:lnTo>
                <a:cubicBezTo>
                  <a:pt x="1334961" y="1516472"/>
                  <a:pt x="859014" y="1320167"/>
                  <a:pt x="38073" y="1300894"/>
                </a:cubicBezTo>
                <a:lnTo>
                  <a:pt x="0" y="1300664"/>
                </a:lnTo>
                <a:lnTo>
                  <a:pt x="0" y="165967"/>
                </a:lnTo>
                <a:cubicBezTo>
                  <a:pt x="0" y="74306"/>
                  <a:pt x="74306" y="0"/>
                  <a:pt x="1659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8" name="Picture Placeholder 27"/>
          <p:cNvSpPr>
            <a:spLocks noGrp="1"/>
          </p:cNvSpPr>
          <p:nvPr>
            <p:ph type="pic" sz="quarter" idx="17"/>
          </p:nvPr>
        </p:nvSpPr>
        <p:spPr>
          <a:xfrm>
            <a:off x="3433155" y="2943694"/>
            <a:ext cx="1971342" cy="1647897"/>
          </a:xfrm>
          <a:custGeom>
            <a:avLst/>
            <a:gdLst>
              <a:gd name="connsiteX0" fmla="*/ 165967 w 1971342"/>
              <a:gd name="connsiteY0" fmla="*/ 0 h 1647897"/>
              <a:gd name="connsiteX1" fmla="*/ 1805375 w 1971342"/>
              <a:gd name="connsiteY1" fmla="*/ 0 h 1647897"/>
              <a:gd name="connsiteX2" fmla="*/ 1971342 w 1971342"/>
              <a:gd name="connsiteY2" fmla="*/ 165967 h 1647897"/>
              <a:gd name="connsiteX3" fmla="*/ 1971342 w 1971342"/>
              <a:gd name="connsiteY3" fmla="*/ 1647897 h 1647897"/>
              <a:gd name="connsiteX4" fmla="*/ 1847910 w 1971342"/>
              <a:gd name="connsiteY4" fmla="*/ 1625711 h 1647897"/>
              <a:gd name="connsiteX5" fmla="*/ 38073 w 1971342"/>
              <a:gd name="connsiteY5" fmla="*/ 1300894 h 1647897"/>
              <a:gd name="connsiteX6" fmla="*/ 0 w 1971342"/>
              <a:gd name="connsiteY6" fmla="*/ 1300664 h 1647897"/>
              <a:gd name="connsiteX7" fmla="*/ 0 w 1971342"/>
              <a:gd name="connsiteY7" fmla="*/ 165967 h 1647897"/>
              <a:gd name="connsiteX8" fmla="*/ 165967 w 1971342"/>
              <a:gd name="connsiteY8" fmla="*/ 0 h 164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1342" h="1647897">
                <a:moveTo>
                  <a:pt x="165967" y="0"/>
                </a:moveTo>
                <a:lnTo>
                  <a:pt x="1805375" y="0"/>
                </a:lnTo>
                <a:cubicBezTo>
                  <a:pt x="1897036" y="0"/>
                  <a:pt x="1971342" y="74306"/>
                  <a:pt x="1971342" y="165967"/>
                </a:cubicBezTo>
                <a:lnTo>
                  <a:pt x="1971342" y="1647897"/>
                </a:lnTo>
                <a:lnTo>
                  <a:pt x="1847910" y="1625711"/>
                </a:lnTo>
                <a:cubicBezTo>
                  <a:pt x="1334961" y="1516472"/>
                  <a:pt x="859014" y="1320167"/>
                  <a:pt x="38073" y="1300894"/>
                </a:cubicBezTo>
                <a:lnTo>
                  <a:pt x="0" y="1300664"/>
                </a:lnTo>
                <a:lnTo>
                  <a:pt x="0" y="165967"/>
                </a:lnTo>
                <a:cubicBezTo>
                  <a:pt x="0" y="74306"/>
                  <a:pt x="74306" y="0"/>
                  <a:pt x="1659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9" name="Picture Placeholder 28"/>
          <p:cNvSpPr>
            <a:spLocks noGrp="1"/>
          </p:cNvSpPr>
          <p:nvPr>
            <p:ph type="pic" sz="quarter" idx="18"/>
          </p:nvPr>
        </p:nvSpPr>
        <p:spPr>
          <a:xfrm>
            <a:off x="6077452" y="2943694"/>
            <a:ext cx="1971342" cy="1647897"/>
          </a:xfrm>
          <a:custGeom>
            <a:avLst/>
            <a:gdLst>
              <a:gd name="connsiteX0" fmla="*/ 165967 w 1971342"/>
              <a:gd name="connsiteY0" fmla="*/ 0 h 1647897"/>
              <a:gd name="connsiteX1" fmla="*/ 1805375 w 1971342"/>
              <a:gd name="connsiteY1" fmla="*/ 0 h 1647897"/>
              <a:gd name="connsiteX2" fmla="*/ 1971342 w 1971342"/>
              <a:gd name="connsiteY2" fmla="*/ 165967 h 1647897"/>
              <a:gd name="connsiteX3" fmla="*/ 1971342 w 1971342"/>
              <a:gd name="connsiteY3" fmla="*/ 1647897 h 1647897"/>
              <a:gd name="connsiteX4" fmla="*/ 1847910 w 1971342"/>
              <a:gd name="connsiteY4" fmla="*/ 1625711 h 1647897"/>
              <a:gd name="connsiteX5" fmla="*/ 38073 w 1971342"/>
              <a:gd name="connsiteY5" fmla="*/ 1300894 h 1647897"/>
              <a:gd name="connsiteX6" fmla="*/ 0 w 1971342"/>
              <a:gd name="connsiteY6" fmla="*/ 1300664 h 1647897"/>
              <a:gd name="connsiteX7" fmla="*/ 0 w 1971342"/>
              <a:gd name="connsiteY7" fmla="*/ 165967 h 1647897"/>
              <a:gd name="connsiteX8" fmla="*/ 165967 w 1971342"/>
              <a:gd name="connsiteY8" fmla="*/ 0 h 164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1342" h="1647897">
                <a:moveTo>
                  <a:pt x="165967" y="0"/>
                </a:moveTo>
                <a:lnTo>
                  <a:pt x="1805375" y="0"/>
                </a:lnTo>
                <a:cubicBezTo>
                  <a:pt x="1897036" y="0"/>
                  <a:pt x="1971342" y="74306"/>
                  <a:pt x="1971342" y="165967"/>
                </a:cubicBezTo>
                <a:lnTo>
                  <a:pt x="1971342" y="1647897"/>
                </a:lnTo>
                <a:lnTo>
                  <a:pt x="1847910" y="1625711"/>
                </a:lnTo>
                <a:cubicBezTo>
                  <a:pt x="1334961" y="1516472"/>
                  <a:pt x="859014" y="1320167"/>
                  <a:pt x="38073" y="1300894"/>
                </a:cubicBezTo>
                <a:lnTo>
                  <a:pt x="0" y="1300664"/>
                </a:lnTo>
                <a:lnTo>
                  <a:pt x="0" y="165967"/>
                </a:lnTo>
                <a:cubicBezTo>
                  <a:pt x="0" y="74306"/>
                  <a:pt x="74306" y="0"/>
                  <a:pt x="1659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30" name="Picture Placeholder 29"/>
          <p:cNvSpPr>
            <a:spLocks noGrp="1"/>
          </p:cNvSpPr>
          <p:nvPr>
            <p:ph type="pic" sz="quarter" idx="19"/>
          </p:nvPr>
        </p:nvSpPr>
        <p:spPr>
          <a:xfrm>
            <a:off x="8518845" y="2943694"/>
            <a:ext cx="1971342" cy="1647897"/>
          </a:xfrm>
          <a:custGeom>
            <a:avLst/>
            <a:gdLst>
              <a:gd name="connsiteX0" fmla="*/ 165967 w 1971342"/>
              <a:gd name="connsiteY0" fmla="*/ 0 h 1647897"/>
              <a:gd name="connsiteX1" fmla="*/ 1805375 w 1971342"/>
              <a:gd name="connsiteY1" fmla="*/ 0 h 1647897"/>
              <a:gd name="connsiteX2" fmla="*/ 1971342 w 1971342"/>
              <a:gd name="connsiteY2" fmla="*/ 165967 h 1647897"/>
              <a:gd name="connsiteX3" fmla="*/ 1971342 w 1971342"/>
              <a:gd name="connsiteY3" fmla="*/ 1647897 h 1647897"/>
              <a:gd name="connsiteX4" fmla="*/ 1847910 w 1971342"/>
              <a:gd name="connsiteY4" fmla="*/ 1625711 h 1647897"/>
              <a:gd name="connsiteX5" fmla="*/ 38073 w 1971342"/>
              <a:gd name="connsiteY5" fmla="*/ 1300894 h 1647897"/>
              <a:gd name="connsiteX6" fmla="*/ 0 w 1971342"/>
              <a:gd name="connsiteY6" fmla="*/ 1300664 h 1647897"/>
              <a:gd name="connsiteX7" fmla="*/ 0 w 1971342"/>
              <a:gd name="connsiteY7" fmla="*/ 165967 h 1647897"/>
              <a:gd name="connsiteX8" fmla="*/ 165967 w 1971342"/>
              <a:gd name="connsiteY8" fmla="*/ 0 h 164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1342" h="1647897">
                <a:moveTo>
                  <a:pt x="165967" y="0"/>
                </a:moveTo>
                <a:lnTo>
                  <a:pt x="1805375" y="0"/>
                </a:lnTo>
                <a:cubicBezTo>
                  <a:pt x="1897036" y="0"/>
                  <a:pt x="1971342" y="74306"/>
                  <a:pt x="1971342" y="165967"/>
                </a:cubicBezTo>
                <a:lnTo>
                  <a:pt x="1971342" y="1647897"/>
                </a:lnTo>
                <a:lnTo>
                  <a:pt x="1847910" y="1625711"/>
                </a:lnTo>
                <a:cubicBezTo>
                  <a:pt x="1334961" y="1516472"/>
                  <a:pt x="859014" y="1320167"/>
                  <a:pt x="38073" y="1300894"/>
                </a:cubicBezTo>
                <a:lnTo>
                  <a:pt x="0" y="1300664"/>
                </a:lnTo>
                <a:lnTo>
                  <a:pt x="0" y="165967"/>
                </a:lnTo>
                <a:cubicBezTo>
                  <a:pt x="0" y="74306"/>
                  <a:pt x="74306" y="0"/>
                  <a:pt x="1659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1900"/>
                                  </p:stCondLst>
                                  <p:endCondLst>
                                    <p:cond evt="begin" delay="0">
                                      <p:tn val="5"/>
                                    </p:cond>
                                  </p:end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 calcmode="lin" valueType="num">
                                      <p:cBhvr>
                                        <p:cTn id="9" dur="500" fill="hold"/>
                                        <p:tgtEl>
                                          <p:spTgt spid="27"/>
                                        </p:tgtEl>
                                        <p:attrNameLst>
                                          <p:attrName>style.rotation</p:attrName>
                                        </p:attrNameLst>
                                      </p:cBhvr>
                                      <p:tavLst>
                                        <p:tav tm="0">
                                          <p:val>
                                            <p:fltVal val="360"/>
                                          </p:val>
                                        </p:tav>
                                        <p:tav tm="100000">
                                          <p:val>
                                            <p:fltVal val="0"/>
                                          </p:val>
                                        </p:tav>
                                      </p:tavLst>
                                    </p:anim>
                                    <p:animEffect transition="in" filter="fade">
                                      <p:cBhvr>
                                        <p:cTn id="10" dur="500"/>
                                        <p:tgtEl>
                                          <p:spTgt spid="27"/>
                                        </p:tgtEl>
                                      </p:cBhvr>
                                    </p:animEffect>
                                  </p:childTnLst>
                                </p:cTn>
                              </p:par>
                              <p:par>
                                <p:cTn id="11" presetID="49" presetClass="entr" presetSubtype="0" decel="100000" fill="hold" grpId="0" nodeType="withEffect" nodePh="1">
                                  <p:stCondLst>
                                    <p:cond delay="3700"/>
                                  </p:stCondLst>
                                  <p:endCondLst>
                                    <p:cond evt="begin" delay="0">
                                      <p:tn val="11"/>
                                    </p:cond>
                                  </p:endCondLst>
                                  <p:childTnLst>
                                    <p:set>
                                      <p:cBhvr>
                                        <p:cTn id="12" dur="1" fill="hold">
                                          <p:stCondLst>
                                            <p:cond delay="0"/>
                                          </p:stCondLst>
                                        </p:cTn>
                                        <p:tgtEl>
                                          <p:spTgt spid="28"/>
                                        </p:tgtEl>
                                        <p:attrNameLst>
                                          <p:attrName>style.visibility</p:attrName>
                                        </p:attrNameLst>
                                      </p:cBhvr>
                                      <p:to>
                                        <p:strVal val="visible"/>
                                      </p:to>
                                    </p:set>
                                    <p:anim calcmode="lin" valueType="num">
                                      <p:cBhvr>
                                        <p:cTn id="13" dur="500" fill="hold"/>
                                        <p:tgtEl>
                                          <p:spTgt spid="28"/>
                                        </p:tgtEl>
                                        <p:attrNameLst>
                                          <p:attrName>ppt_w</p:attrName>
                                        </p:attrNameLst>
                                      </p:cBhvr>
                                      <p:tavLst>
                                        <p:tav tm="0">
                                          <p:val>
                                            <p:fltVal val="0"/>
                                          </p:val>
                                        </p:tav>
                                        <p:tav tm="100000">
                                          <p:val>
                                            <p:strVal val="#ppt_w"/>
                                          </p:val>
                                        </p:tav>
                                      </p:tavLst>
                                    </p:anim>
                                    <p:anim calcmode="lin" valueType="num">
                                      <p:cBhvr>
                                        <p:cTn id="14" dur="500" fill="hold"/>
                                        <p:tgtEl>
                                          <p:spTgt spid="28"/>
                                        </p:tgtEl>
                                        <p:attrNameLst>
                                          <p:attrName>ppt_h</p:attrName>
                                        </p:attrNameLst>
                                      </p:cBhvr>
                                      <p:tavLst>
                                        <p:tav tm="0">
                                          <p:val>
                                            <p:fltVal val="0"/>
                                          </p:val>
                                        </p:tav>
                                        <p:tav tm="100000">
                                          <p:val>
                                            <p:strVal val="#ppt_h"/>
                                          </p:val>
                                        </p:tav>
                                      </p:tavLst>
                                    </p:anim>
                                    <p:anim calcmode="lin" valueType="num">
                                      <p:cBhvr>
                                        <p:cTn id="15" dur="500" fill="hold"/>
                                        <p:tgtEl>
                                          <p:spTgt spid="28"/>
                                        </p:tgtEl>
                                        <p:attrNameLst>
                                          <p:attrName>style.rotation</p:attrName>
                                        </p:attrNameLst>
                                      </p:cBhvr>
                                      <p:tavLst>
                                        <p:tav tm="0">
                                          <p:val>
                                            <p:fltVal val="360"/>
                                          </p:val>
                                        </p:tav>
                                        <p:tav tm="100000">
                                          <p:val>
                                            <p:fltVal val="0"/>
                                          </p:val>
                                        </p:tav>
                                      </p:tavLst>
                                    </p:anim>
                                    <p:animEffect transition="in" filter="fade">
                                      <p:cBhvr>
                                        <p:cTn id="16" dur="500"/>
                                        <p:tgtEl>
                                          <p:spTgt spid="28"/>
                                        </p:tgtEl>
                                      </p:cBhvr>
                                    </p:animEffect>
                                  </p:childTnLst>
                                </p:cTn>
                              </p:par>
                              <p:par>
                                <p:cTn id="17" presetID="49" presetClass="entr" presetSubtype="0" decel="100000" fill="hold" grpId="0" nodeType="withEffect" nodePh="1">
                                  <p:stCondLst>
                                    <p:cond delay="5500"/>
                                  </p:stCondLst>
                                  <p:endCondLst>
                                    <p:cond evt="begin" delay="0">
                                      <p:tn val="17"/>
                                    </p:cond>
                                  </p:endCondLst>
                                  <p:childTnLst>
                                    <p:set>
                                      <p:cBhvr>
                                        <p:cTn id="18" dur="1" fill="hold">
                                          <p:stCondLst>
                                            <p:cond delay="0"/>
                                          </p:stCondLst>
                                        </p:cTn>
                                        <p:tgtEl>
                                          <p:spTgt spid="29"/>
                                        </p:tgtEl>
                                        <p:attrNameLst>
                                          <p:attrName>style.visibility</p:attrName>
                                        </p:attrNameLst>
                                      </p:cBhvr>
                                      <p:to>
                                        <p:strVal val="visible"/>
                                      </p:to>
                                    </p:set>
                                    <p:anim calcmode="lin" valueType="num">
                                      <p:cBhvr>
                                        <p:cTn id="19" dur="500" fill="hold"/>
                                        <p:tgtEl>
                                          <p:spTgt spid="29"/>
                                        </p:tgtEl>
                                        <p:attrNameLst>
                                          <p:attrName>ppt_w</p:attrName>
                                        </p:attrNameLst>
                                      </p:cBhvr>
                                      <p:tavLst>
                                        <p:tav tm="0">
                                          <p:val>
                                            <p:fltVal val="0"/>
                                          </p:val>
                                        </p:tav>
                                        <p:tav tm="100000">
                                          <p:val>
                                            <p:strVal val="#ppt_w"/>
                                          </p:val>
                                        </p:tav>
                                      </p:tavLst>
                                    </p:anim>
                                    <p:anim calcmode="lin" valueType="num">
                                      <p:cBhvr>
                                        <p:cTn id="20" dur="500" fill="hold"/>
                                        <p:tgtEl>
                                          <p:spTgt spid="29"/>
                                        </p:tgtEl>
                                        <p:attrNameLst>
                                          <p:attrName>ppt_h</p:attrName>
                                        </p:attrNameLst>
                                      </p:cBhvr>
                                      <p:tavLst>
                                        <p:tav tm="0">
                                          <p:val>
                                            <p:fltVal val="0"/>
                                          </p:val>
                                        </p:tav>
                                        <p:tav tm="100000">
                                          <p:val>
                                            <p:strVal val="#ppt_h"/>
                                          </p:val>
                                        </p:tav>
                                      </p:tavLst>
                                    </p:anim>
                                    <p:anim calcmode="lin" valueType="num">
                                      <p:cBhvr>
                                        <p:cTn id="21" dur="500" fill="hold"/>
                                        <p:tgtEl>
                                          <p:spTgt spid="29"/>
                                        </p:tgtEl>
                                        <p:attrNameLst>
                                          <p:attrName>style.rotation</p:attrName>
                                        </p:attrNameLst>
                                      </p:cBhvr>
                                      <p:tavLst>
                                        <p:tav tm="0">
                                          <p:val>
                                            <p:fltVal val="360"/>
                                          </p:val>
                                        </p:tav>
                                        <p:tav tm="100000">
                                          <p:val>
                                            <p:fltVal val="0"/>
                                          </p:val>
                                        </p:tav>
                                      </p:tavLst>
                                    </p:anim>
                                    <p:animEffect transition="in" filter="fade">
                                      <p:cBhvr>
                                        <p:cTn id="22" dur="500"/>
                                        <p:tgtEl>
                                          <p:spTgt spid="29"/>
                                        </p:tgtEl>
                                      </p:cBhvr>
                                    </p:animEffect>
                                  </p:childTnLst>
                                </p:cTn>
                              </p:par>
                              <p:par>
                                <p:cTn id="23" presetID="49" presetClass="entr" presetSubtype="0" decel="100000" fill="hold" grpId="0" nodeType="withEffect" nodePh="1">
                                  <p:stCondLst>
                                    <p:cond delay="7300"/>
                                  </p:stCondLst>
                                  <p:endCondLst>
                                    <p:cond evt="begin" delay="0">
                                      <p:tn val="23"/>
                                    </p:cond>
                                  </p:endCondLst>
                                  <p:childTnLst>
                                    <p:set>
                                      <p:cBhvr>
                                        <p:cTn id="24" dur="1" fill="hold">
                                          <p:stCondLst>
                                            <p:cond delay="0"/>
                                          </p:stCondLst>
                                        </p:cTn>
                                        <p:tgtEl>
                                          <p:spTgt spid="30"/>
                                        </p:tgtEl>
                                        <p:attrNameLst>
                                          <p:attrName>style.visibility</p:attrName>
                                        </p:attrNameLst>
                                      </p:cBhvr>
                                      <p:to>
                                        <p:strVal val="visible"/>
                                      </p:to>
                                    </p:set>
                                    <p:anim calcmode="lin" valueType="num">
                                      <p:cBhvr>
                                        <p:cTn id="25" dur="500" fill="hold"/>
                                        <p:tgtEl>
                                          <p:spTgt spid="30"/>
                                        </p:tgtEl>
                                        <p:attrNameLst>
                                          <p:attrName>ppt_w</p:attrName>
                                        </p:attrNameLst>
                                      </p:cBhvr>
                                      <p:tavLst>
                                        <p:tav tm="0">
                                          <p:val>
                                            <p:fltVal val="0"/>
                                          </p:val>
                                        </p:tav>
                                        <p:tav tm="100000">
                                          <p:val>
                                            <p:strVal val="#ppt_w"/>
                                          </p:val>
                                        </p:tav>
                                      </p:tavLst>
                                    </p:anim>
                                    <p:anim calcmode="lin" valueType="num">
                                      <p:cBhvr>
                                        <p:cTn id="26" dur="500" fill="hold"/>
                                        <p:tgtEl>
                                          <p:spTgt spid="30"/>
                                        </p:tgtEl>
                                        <p:attrNameLst>
                                          <p:attrName>ppt_h</p:attrName>
                                        </p:attrNameLst>
                                      </p:cBhvr>
                                      <p:tavLst>
                                        <p:tav tm="0">
                                          <p:val>
                                            <p:fltVal val="0"/>
                                          </p:val>
                                        </p:tav>
                                        <p:tav tm="100000">
                                          <p:val>
                                            <p:strVal val="#ppt_h"/>
                                          </p:val>
                                        </p:tav>
                                      </p:tavLst>
                                    </p:anim>
                                    <p:anim calcmode="lin" valueType="num">
                                      <p:cBhvr>
                                        <p:cTn id="27" dur="500" fill="hold"/>
                                        <p:tgtEl>
                                          <p:spTgt spid="30"/>
                                        </p:tgtEl>
                                        <p:attrNameLst>
                                          <p:attrName>style.rotation</p:attrName>
                                        </p:attrNameLst>
                                      </p:cBhvr>
                                      <p:tavLst>
                                        <p:tav tm="0">
                                          <p:val>
                                            <p:fltVal val="360"/>
                                          </p:val>
                                        </p:tav>
                                        <p:tav tm="100000">
                                          <p:val>
                                            <p:fltVal val="0"/>
                                          </p:val>
                                        </p:tav>
                                      </p:tavLst>
                                    </p:anim>
                                    <p:animEffect transition="in" filter="fade">
                                      <p:cBhvr>
                                        <p:cTn id="2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385D6D-2CF4-4DD3-B986-2518B13082D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893D14-AD57-4EA4-969F-B964F5464D37}"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hyperlink" Target="https://www.kaggle.com/brijbhushannanda1979/bigmart-sales-data"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pic>
        <p:nvPicPr>
          <p:cNvPr id="13" name="Smart Business - Peter McIsaac  Corporate Background Music (No Copyright)">
            <a:hlinkClick r:id="" action="ppaction://media"/>
          </p:cNvPr>
          <p:cNvPicPr>
            <a:picLocks noChangeAspect="1"/>
          </p:cNvPicPr>
          <p:nvPr>
            <a:audioFile r:link="rId1"/>
            <p:extLst>
              <p:ext uri="{DAA4B4D4-6D71-4841-9C94-3DE7FCFB9230}">
                <p14:media xmlns:p14="http://schemas.microsoft.com/office/powerpoint/2010/main" r:embed="rId2">
                  <p14:fade out="2000.000000"/>
                </p14:media>
              </p:ext>
            </p:extLst>
          </p:nvPr>
        </p:nvPicPr>
        <p:blipFill>
          <a:blip r:embed="rId3"/>
          <a:stretch>
            <a:fillRect/>
          </a:stretch>
        </p:blipFill>
        <p:spPr>
          <a:xfrm>
            <a:off x="-1144817" y="2611804"/>
            <a:ext cx="609600" cy="609600"/>
          </a:xfrm>
          <a:prstGeom prst="rect">
            <a:avLst/>
          </a:prstGeom>
        </p:spPr>
      </p:pic>
      <p:sp>
        <p:nvSpPr>
          <p:cNvPr id="8" name="Text Box 7"/>
          <p:cNvSpPr txBox="1"/>
          <p:nvPr/>
        </p:nvSpPr>
        <p:spPr>
          <a:xfrm>
            <a:off x="2329180" y="426720"/>
            <a:ext cx="5994400" cy="460375"/>
          </a:xfrm>
          <a:prstGeom prst="rect">
            <a:avLst/>
          </a:prstGeom>
          <a:noFill/>
        </p:spPr>
        <p:txBody>
          <a:bodyPr wrap="square" rtlCol="0">
            <a:spAutoFit/>
          </a:bodyPr>
          <a:lstStyle/>
          <a:p>
            <a:r>
              <a:rPr lang="en-US" sz="2400" b="1">
                <a:solidFill>
                  <a:schemeClr val="accent2"/>
                </a:solidFill>
                <a:latin typeface="Times New Roman" panose="02020603050405020304" charset="0"/>
                <a:cs typeface="Times New Roman" panose="02020603050405020304" charset="0"/>
              </a:rPr>
              <a:t>Customer Purchasing Capabilities</a:t>
            </a:r>
            <a:endParaRPr lang="en-US" sz="2400" b="1">
              <a:solidFill>
                <a:schemeClr val="accent2"/>
              </a:solidFill>
              <a:latin typeface="Times New Roman" panose="02020603050405020304" charset="0"/>
              <a:cs typeface="Times New Roman" panose="02020603050405020304" charset="0"/>
            </a:endParaRPr>
          </a:p>
        </p:txBody>
      </p:sp>
      <p:graphicFrame>
        <p:nvGraphicFramePr>
          <p:cNvPr id="16" name="Table 15"/>
          <p:cNvGraphicFramePr/>
          <p:nvPr/>
        </p:nvGraphicFramePr>
        <p:xfrm>
          <a:off x="1565031" y="1575434"/>
          <a:ext cx="8493370" cy="3040527"/>
        </p:xfrm>
        <a:graphic>
          <a:graphicData uri="http://schemas.openxmlformats.org/drawingml/2006/table">
            <a:tbl>
              <a:tblPr firstRow="1" bandRow="1">
                <a:tableStyleId>{5C22544A-7EE6-4342-B048-85BDC9FD1C3A}</a:tableStyleId>
              </a:tblPr>
              <a:tblGrid>
                <a:gridCol w="4246685"/>
                <a:gridCol w="4246685"/>
              </a:tblGrid>
              <a:tr h="1214135">
                <a:tc>
                  <a:txBody>
                    <a:bodyPr/>
                    <a:lstStyle/>
                    <a:p>
                      <a:pPr>
                        <a:buNone/>
                      </a:pPr>
                      <a:endParaRPr lang="en-US" sz="2400" b="1">
                        <a:latin typeface="Times New Roman" panose="02020603050405020304" charset="0"/>
                        <a:cs typeface="Times New Roman" panose="02020603050405020304" charset="0"/>
                      </a:endParaRPr>
                    </a:p>
                    <a:p>
                      <a:pPr>
                        <a:buNone/>
                      </a:pPr>
                      <a:r>
                        <a:rPr lang="en-US" sz="2400" b="1">
                          <a:latin typeface="Times New Roman" panose="02020603050405020304" charset="0"/>
                          <a:cs typeface="Times New Roman" panose="02020603050405020304" charset="0"/>
                        </a:rPr>
                        <a:t>Written By</a:t>
                      </a:r>
                      <a:endParaRPr lang="en-US" sz="2400" b="1">
                        <a:latin typeface="Times New Roman" panose="02020603050405020304" charset="0"/>
                        <a:cs typeface="Times New Roman" panose="02020603050405020304" charset="0"/>
                      </a:endParaRPr>
                    </a:p>
                  </a:txBody>
                  <a:tcPr/>
                </a:tc>
                <a:tc>
                  <a:txBody>
                    <a:bodyPr/>
                    <a:lstStyle/>
                    <a:p>
                      <a:pPr>
                        <a:buNone/>
                      </a:pPr>
                      <a:r>
                        <a:rPr lang="en-US" sz="2400" b="1" dirty="0" err="1">
                          <a:latin typeface="Times New Roman" panose="02020603050405020304" charset="0"/>
                          <a:cs typeface="Times New Roman" panose="02020603050405020304" charset="0"/>
                        </a:rPr>
                        <a:t>Subhabhrata</a:t>
                      </a:r>
                      <a:r>
                        <a:rPr lang="en-US" sz="2400" b="1" dirty="0">
                          <a:latin typeface="Times New Roman" panose="02020603050405020304" charset="0"/>
                          <a:cs typeface="Times New Roman" panose="02020603050405020304" charset="0"/>
                        </a:rPr>
                        <a:t> Nath,</a:t>
                      </a:r>
                      <a:endParaRPr lang="en-US" sz="2400" b="1" dirty="0">
                        <a:latin typeface="Times New Roman" panose="02020603050405020304" charset="0"/>
                        <a:cs typeface="Times New Roman" panose="02020603050405020304" charset="0"/>
                      </a:endParaRPr>
                    </a:p>
                    <a:p>
                      <a:pPr>
                        <a:buNone/>
                      </a:pPr>
                      <a:r>
                        <a:rPr lang="en-US" sz="2400" b="1" dirty="0">
                          <a:latin typeface="Times New Roman" panose="02020603050405020304" charset="0"/>
                          <a:cs typeface="Times New Roman" panose="02020603050405020304" charset="0"/>
                        </a:rPr>
                        <a:t>Vinayak </a:t>
                      </a:r>
                      <a:r>
                        <a:rPr lang="en-US" sz="2400" b="1" dirty="0" err="1">
                          <a:latin typeface="Times New Roman" panose="02020603050405020304" charset="0"/>
                          <a:cs typeface="Times New Roman" panose="02020603050405020304" charset="0"/>
                        </a:rPr>
                        <a:t>Dumbre</a:t>
                      </a:r>
                      <a:endParaRPr lang="en-US" sz="2400" b="1" dirty="0">
                        <a:latin typeface="Times New Roman" panose="02020603050405020304" charset="0"/>
                        <a:cs typeface="Times New Roman" panose="02020603050405020304" charset="0"/>
                      </a:endParaRPr>
                    </a:p>
                  </a:txBody>
                  <a:tcPr/>
                </a:tc>
              </a:tr>
              <a:tr h="913196">
                <a:tc>
                  <a:txBody>
                    <a:bodyPr/>
                    <a:lstStyle/>
                    <a:p>
                      <a:pPr>
                        <a:buNone/>
                      </a:pPr>
                      <a:r>
                        <a:rPr lang="en-US" sz="2400" b="1">
                          <a:latin typeface="Times New Roman" panose="02020603050405020304" charset="0"/>
                          <a:cs typeface="Times New Roman" panose="02020603050405020304" charset="0"/>
                        </a:rPr>
                        <a:t>Document Version</a:t>
                      </a:r>
                      <a:endParaRPr lang="en-US" sz="2400" b="1">
                        <a:latin typeface="Times New Roman" panose="02020603050405020304" charset="0"/>
                        <a:cs typeface="Times New Roman" panose="02020603050405020304" charset="0"/>
                      </a:endParaRPr>
                    </a:p>
                  </a:txBody>
                  <a:tcPr/>
                </a:tc>
                <a:tc>
                  <a:txBody>
                    <a:bodyPr/>
                    <a:lstStyle/>
                    <a:p>
                      <a:pPr>
                        <a:buNone/>
                      </a:pPr>
                      <a:r>
                        <a:rPr lang="en-US" sz="2400" b="1">
                          <a:latin typeface="Times New Roman" panose="02020603050405020304" charset="0"/>
                          <a:cs typeface="Times New Roman" panose="02020603050405020304" charset="0"/>
                        </a:rPr>
                        <a:t>1.0</a:t>
                      </a:r>
                      <a:endParaRPr lang="en-US" sz="2400" b="1">
                        <a:latin typeface="Times New Roman" panose="02020603050405020304" charset="0"/>
                        <a:cs typeface="Times New Roman" panose="02020603050405020304" charset="0"/>
                      </a:endParaRPr>
                    </a:p>
                  </a:txBody>
                  <a:tcPr/>
                </a:tc>
              </a:tr>
              <a:tr h="913196">
                <a:tc>
                  <a:txBody>
                    <a:bodyPr/>
                    <a:lstStyle/>
                    <a:p>
                      <a:pPr>
                        <a:buNone/>
                      </a:pPr>
                      <a:r>
                        <a:rPr lang="en-US" sz="2400" b="1">
                          <a:latin typeface="Times New Roman" panose="02020603050405020304" charset="0"/>
                          <a:cs typeface="Times New Roman" panose="02020603050405020304" charset="0"/>
                        </a:rPr>
                        <a:t>Last Revised Date</a:t>
                      </a:r>
                      <a:endParaRPr lang="en-US" sz="2400" b="1">
                        <a:latin typeface="Times New Roman" panose="02020603050405020304" charset="0"/>
                        <a:cs typeface="Times New Roman" panose="02020603050405020304" charset="0"/>
                      </a:endParaRPr>
                    </a:p>
                  </a:txBody>
                  <a:tcPr/>
                </a:tc>
                <a:tc>
                  <a:txBody>
                    <a:bodyPr/>
                    <a:lstStyle/>
                    <a:p>
                      <a:pPr>
                        <a:buNone/>
                      </a:pPr>
                      <a:r>
                        <a:rPr lang="en-US" sz="2400" b="1" dirty="0">
                          <a:latin typeface="Times New Roman" panose="02020603050405020304" charset="0"/>
                          <a:cs typeface="Times New Roman" panose="02020603050405020304" charset="0"/>
                        </a:rPr>
                        <a:t>2nd,oct,2021</a:t>
                      </a:r>
                      <a:endParaRPr lang="en-US" sz="2400" b="1" dirty="0">
                        <a:latin typeface="Times New Roman" panose="02020603050405020304" charset="0"/>
                        <a:cs typeface="Times New Roman" panose="02020603050405020304" charset="0"/>
                      </a:endParaRPr>
                    </a:p>
                  </a:txBody>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repeatCount="indefinite"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5" name="Text Box 4"/>
          <p:cNvSpPr txBox="1"/>
          <p:nvPr/>
        </p:nvSpPr>
        <p:spPr>
          <a:xfrm>
            <a:off x="467360" y="206375"/>
            <a:ext cx="10697210" cy="460375"/>
          </a:xfrm>
          <a:prstGeom prst="rect">
            <a:avLst/>
          </a:prstGeom>
          <a:noFill/>
        </p:spPr>
        <p:txBody>
          <a:bodyPr wrap="square" rtlCol="0">
            <a:spAutoFit/>
          </a:bodyPr>
          <a:lstStyle/>
          <a:p>
            <a:r>
              <a:rPr lang="en-US" sz="2400" b="1">
                <a:solidFill>
                  <a:schemeClr val="accent2"/>
                </a:solidFill>
                <a:latin typeface="Times New Roman" panose="02020603050405020304" charset="0"/>
                <a:cs typeface="Times New Roman" panose="02020603050405020304" charset="0"/>
              </a:rPr>
              <a:t>Data Observation: </a:t>
            </a:r>
            <a:r>
              <a:rPr lang="en-US" sz="1600" b="1">
                <a:solidFill>
                  <a:schemeClr val="accent2"/>
                </a:solidFill>
                <a:latin typeface="Times New Roman" panose="02020603050405020304" charset="0"/>
                <a:cs typeface="Times New Roman" panose="02020603050405020304" charset="0"/>
              </a:rPr>
              <a:t>as all the column are in numerical type, plotting distribution plot for checking the overview.</a:t>
            </a:r>
            <a:endParaRPr lang="en-US" sz="1600" b="1">
              <a:solidFill>
                <a:schemeClr val="accent2"/>
              </a:solidFill>
              <a:latin typeface="Times New Roman" panose="02020603050405020304" charset="0"/>
              <a:cs typeface="Times New Roman" panose="02020603050405020304" charset="0"/>
            </a:endParaRPr>
          </a:p>
        </p:txBody>
      </p:sp>
      <p:pic>
        <p:nvPicPr>
          <p:cNvPr id="8" name="Picture Placeholder 7" descr="output"/>
          <p:cNvPicPr>
            <a:picLocks noGrp="1" noChangeAspect="1"/>
          </p:cNvPicPr>
          <p:nvPr>
            <p:ph type="pic" sz="quarter" idx="16"/>
          </p:nvPr>
        </p:nvPicPr>
        <p:blipFill>
          <a:blip r:embed="rId1"/>
          <a:stretch>
            <a:fillRect/>
          </a:stretch>
        </p:blipFill>
        <p:spPr>
          <a:xfrm>
            <a:off x="467360" y="1031875"/>
            <a:ext cx="11082655" cy="535368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pic>
        <p:nvPicPr>
          <p:cNvPr id="5" name="Picture Placeholder 4" descr="1"/>
          <p:cNvPicPr>
            <a:picLocks noGrp="1" noChangeAspect="1"/>
          </p:cNvPicPr>
          <p:nvPr>
            <p:ph type="pic" sz="quarter" idx="16"/>
          </p:nvPr>
        </p:nvPicPr>
        <p:blipFill>
          <a:blip r:embed="rId1"/>
          <a:stretch>
            <a:fillRect/>
          </a:stretch>
        </p:blipFill>
        <p:spPr>
          <a:xfrm>
            <a:off x="535940" y="634365"/>
            <a:ext cx="11073765" cy="5868670"/>
          </a:xfrm>
          <a:prstGeom prst="rect">
            <a:avLst/>
          </a:prstGeom>
        </p:spPr>
      </p:pic>
      <p:sp>
        <p:nvSpPr>
          <p:cNvPr id="6" name="Text Box 5"/>
          <p:cNvSpPr txBox="1"/>
          <p:nvPr/>
        </p:nvSpPr>
        <p:spPr>
          <a:xfrm>
            <a:off x="572770" y="214630"/>
            <a:ext cx="3048000" cy="460375"/>
          </a:xfrm>
          <a:prstGeom prst="rect">
            <a:avLst/>
          </a:prstGeom>
          <a:noFill/>
        </p:spPr>
        <p:txBody>
          <a:bodyPr wrap="square" rtlCol="0">
            <a:spAutoFit/>
          </a:bodyPr>
          <a:lstStyle/>
          <a:p>
            <a:r>
              <a:rPr lang="en-US" sz="2400" b="1">
                <a:solidFill>
                  <a:schemeClr val="accent2"/>
                </a:solidFill>
                <a:latin typeface="Times New Roman" panose="02020603050405020304" charset="0"/>
                <a:cs typeface="Times New Roman" panose="02020603050405020304" charset="0"/>
                <a:sym typeface="+mn-ea"/>
              </a:rPr>
              <a:t>Data Observation:</a:t>
            </a:r>
            <a:endParaRPr lang="en-US" sz="24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2" name="TextBox 1"/>
          <p:cNvSpPr txBox="1"/>
          <p:nvPr/>
        </p:nvSpPr>
        <p:spPr>
          <a:xfrm>
            <a:off x="606669" y="1767254"/>
            <a:ext cx="9513277" cy="1014730"/>
          </a:xfrm>
          <a:prstGeom prst="rect">
            <a:avLst/>
          </a:prstGeom>
          <a:noFill/>
        </p:spPr>
        <p:txBody>
          <a:bodyPr wrap="square" rtlCol="0">
            <a:spAutoFit/>
          </a:bodyPr>
          <a:lstStyle/>
          <a:p>
            <a:r>
              <a:rPr lang="en-US" sz="2000" b="1" dirty="0">
                <a:solidFill>
                  <a:schemeClr val="bg1"/>
                </a:solidFill>
                <a:latin typeface="Times New Roman" panose="02020603050405020304" charset="0"/>
                <a:cs typeface="Times New Roman" panose="02020603050405020304" charset="0"/>
              </a:rPr>
              <a:t>All the features are present in the data is numerical in nature. No further label encoding is required. And from the distribution graph we can observe that most of the feature are in skewed and for that we have used scaling.</a:t>
            </a:r>
            <a:endParaRPr lang="en-US" sz="2000" b="1" dirty="0">
              <a:solidFill>
                <a:schemeClr val="bg1"/>
              </a:solidFill>
              <a:latin typeface="Times New Roman" panose="02020603050405020304" charset="0"/>
              <a:cs typeface="Times New Roman" panose="02020603050405020304" charset="0"/>
            </a:endParaRPr>
          </a:p>
        </p:txBody>
      </p:sp>
      <p:sp>
        <p:nvSpPr>
          <p:cNvPr id="3" name="TextBox 2"/>
          <p:cNvSpPr txBox="1"/>
          <p:nvPr/>
        </p:nvSpPr>
        <p:spPr>
          <a:xfrm>
            <a:off x="650631" y="756138"/>
            <a:ext cx="4053254" cy="460375"/>
          </a:xfrm>
          <a:prstGeom prst="rect">
            <a:avLst/>
          </a:prstGeom>
          <a:noFill/>
        </p:spPr>
        <p:txBody>
          <a:bodyPr wrap="square" rtlCol="0">
            <a:spAutoFit/>
          </a:bodyPr>
          <a:lstStyle/>
          <a:p>
            <a:r>
              <a:rPr lang="en-US" sz="2400" b="1" dirty="0">
                <a:solidFill>
                  <a:schemeClr val="accent2"/>
                </a:solidFill>
                <a:latin typeface="Times New Roman" panose="02020603050405020304" charset="0"/>
                <a:cs typeface="Times New Roman" panose="02020603050405020304" charset="0"/>
              </a:rPr>
              <a:t>Observation</a:t>
            </a:r>
            <a:endParaRPr lang="en-US" sz="2400" b="1" dirty="0">
              <a:solidFill>
                <a:schemeClr val="accent2"/>
              </a:solidFill>
              <a:latin typeface="Times New Roman" panose="02020603050405020304" charset="0"/>
              <a:cs typeface="Times New Roman" panose="020206030504050203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2" name="TextBox 1"/>
          <p:cNvSpPr txBox="1"/>
          <p:nvPr/>
        </p:nvSpPr>
        <p:spPr>
          <a:xfrm>
            <a:off x="483577" y="316523"/>
            <a:ext cx="3411415" cy="460375"/>
          </a:xfrm>
          <a:prstGeom prst="rect">
            <a:avLst/>
          </a:prstGeom>
          <a:noFill/>
        </p:spPr>
        <p:txBody>
          <a:bodyPr wrap="square" rtlCol="0">
            <a:spAutoFit/>
          </a:bodyPr>
          <a:lstStyle/>
          <a:p>
            <a:r>
              <a:rPr lang="en-US" sz="2400" b="1" dirty="0">
                <a:solidFill>
                  <a:schemeClr val="accent2"/>
                </a:solidFill>
                <a:latin typeface="Times New Roman" panose="02020603050405020304" charset="0"/>
                <a:cs typeface="Times New Roman" panose="02020603050405020304" charset="0"/>
              </a:rPr>
              <a:t>Elbow Plot.</a:t>
            </a:r>
            <a:endParaRPr lang="en-US" sz="2400" b="1" dirty="0">
              <a:solidFill>
                <a:schemeClr val="accent2"/>
              </a:solidFill>
              <a:latin typeface="Times New Roman" panose="02020603050405020304" charset="0"/>
              <a:cs typeface="Times New Roman" panose="02020603050405020304"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474757" y="684154"/>
            <a:ext cx="9295238" cy="4926984"/>
          </a:xfrm>
          <a:prstGeom prst="rect">
            <a:avLst/>
          </a:prstGeom>
        </p:spPr>
      </p:pic>
      <p:sp>
        <p:nvSpPr>
          <p:cNvPr id="5" name="TextBox 4"/>
          <p:cNvSpPr txBox="1"/>
          <p:nvPr/>
        </p:nvSpPr>
        <p:spPr>
          <a:xfrm>
            <a:off x="509954" y="5802923"/>
            <a:ext cx="7095392" cy="398780"/>
          </a:xfrm>
          <a:prstGeom prst="rect">
            <a:avLst/>
          </a:prstGeom>
          <a:noFill/>
        </p:spPr>
        <p:txBody>
          <a:bodyPr wrap="square" rtlCol="0">
            <a:spAutoFit/>
          </a:bodyPr>
          <a:lstStyle/>
          <a:p>
            <a:r>
              <a:rPr lang="en-US" sz="2000" b="1" dirty="0">
                <a:solidFill>
                  <a:schemeClr val="bg1"/>
                </a:solidFill>
                <a:latin typeface="Times New Roman" panose="02020603050405020304" charset="0"/>
                <a:cs typeface="Times New Roman" panose="02020603050405020304" charset="0"/>
              </a:rPr>
              <a:t>From Here we have </a:t>
            </a:r>
            <a:r>
              <a:rPr lang="en-US" sz="2000" b="1" dirty="0" err="1">
                <a:solidFill>
                  <a:schemeClr val="bg1"/>
                </a:solidFill>
                <a:latin typeface="Times New Roman" panose="02020603050405020304" charset="0"/>
                <a:cs typeface="Times New Roman" panose="02020603050405020304" charset="0"/>
              </a:rPr>
              <a:t>consider</a:t>
            </a:r>
            <a:r>
              <a:rPr lang="en-US" sz="2000" b="1" dirty="0">
                <a:solidFill>
                  <a:schemeClr val="bg1"/>
                </a:solidFill>
                <a:latin typeface="Times New Roman" panose="02020603050405020304" charset="0"/>
                <a:cs typeface="Times New Roman" panose="02020603050405020304" charset="0"/>
              </a:rPr>
              <a:t> 3 as our cluster number.</a:t>
            </a:r>
            <a:endParaRPr lang="en-US" sz="2000" b="1" dirty="0">
              <a:solidFill>
                <a:schemeClr val="bg1"/>
              </a:solidFill>
              <a:latin typeface="Times New Roman" panose="02020603050405020304" charset="0"/>
              <a:cs typeface="Times New Roman" panose="0202060305040502030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78069" y="518746"/>
            <a:ext cx="8669216" cy="1076325"/>
          </a:xfrm>
          <a:prstGeom prst="rect">
            <a:avLst/>
          </a:prstGeom>
          <a:noFill/>
        </p:spPr>
        <p:txBody>
          <a:bodyPr wrap="square" rtlCol="0">
            <a:spAutoFit/>
          </a:bodyPr>
          <a:lstStyle/>
          <a:p>
            <a:r>
              <a:rPr lang="en-US" sz="2400" b="1" dirty="0">
                <a:solidFill>
                  <a:schemeClr val="accent2"/>
                </a:solidFill>
                <a:latin typeface="Times New Roman" panose="02020603050405020304" charset="0"/>
                <a:cs typeface="Times New Roman" panose="02020603050405020304" charset="0"/>
              </a:rPr>
              <a:t>Clusters.</a:t>
            </a:r>
            <a:endParaRPr lang="en-US" sz="2400" b="1" dirty="0">
              <a:solidFill>
                <a:schemeClr val="accent2"/>
              </a:solidFill>
              <a:latin typeface="Times New Roman" panose="02020603050405020304" charset="0"/>
              <a:cs typeface="Times New Roman" panose="02020603050405020304" charset="0"/>
            </a:endParaRPr>
          </a:p>
          <a:p>
            <a:r>
              <a:rPr lang="en-US" sz="2000" b="1" dirty="0">
                <a:solidFill>
                  <a:schemeClr val="bg1"/>
                </a:solidFill>
                <a:latin typeface="Times New Roman" panose="02020603050405020304" charset="0"/>
                <a:cs typeface="Times New Roman" panose="02020603050405020304" charset="0"/>
              </a:rPr>
              <a:t>We have plot cluster to see the spread. Based on 3-k three cluster have been made.</a:t>
            </a:r>
            <a:endParaRPr lang="en-US" sz="2000" b="1" dirty="0">
              <a:solidFill>
                <a:schemeClr val="bg1"/>
              </a:solidFill>
              <a:latin typeface="Times New Roman" panose="02020603050405020304" charset="0"/>
              <a:cs typeface="Times New Roman" panose="02020603050405020304"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70010" y="1617105"/>
            <a:ext cx="9333333" cy="474920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5" name="Text Box 4"/>
          <p:cNvSpPr txBox="1"/>
          <p:nvPr/>
        </p:nvSpPr>
        <p:spPr>
          <a:xfrm>
            <a:off x="663575" y="493395"/>
            <a:ext cx="10773410" cy="5384800"/>
          </a:xfrm>
          <a:prstGeom prst="rect">
            <a:avLst/>
          </a:prstGeom>
          <a:noFill/>
        </p:spPr>
        <p:txBody>
          <a:bodyPr wrap="square" rtlCol="0">
            <a:spAutoFit/>
          </a:bodyPr>
          <a:lstStyle/>
          <a:p>
            <a:r>
              <a:rPr lang="en-US" sz="2400" b="1" dirty="0">
                <a:solidFill>
                  <a:schemeClr val="accent2"/>
                </a:solidFill>
                <a:latin typeface="Times New Roman" panose="02020603050405020304" charset="0"/>
                <a:cs typeface="Times New Roman" panose="02020603050405020304" charset="0"/>
              </a:rPr>
              <a:t>Metrics</a:t>
            </a:r>
            <a:r>
              <a:rPr lang="en-US" sz="2000" b="1" dirty="0">
                <a:solidFill>
                  <a:schemeClr val="accent2"/>
                </a:solidFill>
                <a:latin typeface="Times New Roman" panose="02020603050405020304" charset="0"/>
                <a:cs typeface="Times New Roman" panose="02020603050405020304" charset="0"/>
              </a:rPr>
              <a:t>:</a:t>
            </a:r>
            <a:endParaRPr lang="en-US" sz="2000" b="1" dirty="0">
              <a:latin typeface="Times New Roman" panose="02020603050405020304" charset="0"/>
              <a:cs typeface="Times New Roman" panose="02020603050405020304" charset="0"/>
            </a:endParaRPr>
          </a:p>
          <a:p>
            <a:r>
              <a:rPr lang="en-US" sz="2000" b="1" dirty="0">
                <a:solidFill>
                  <a:schemeClr val="bg1"/>
                </a:solidFill>
                <a:latin typeface="Times New Roman" panose="02020603050405020304" charset="0"/>
                <a:cs typeface="Times New Roman" panose="02020603050405020304" charset="0"/>
              </a:rPr>
              <a:t>The range of Silhouette score is [-1, 1]. Its analysis is as follows −</a:t>
            </a:r>
            <a:endParaRPr lang="en-US" sz="2000" b="1" dirty="0">
              <a:solidFill>
                <a:schemeClr val="bg1"/>
              </a:solidFill>
              <a:latin typeface="Times New Roman" panose="02020603050405020304" charset="0"/>
              <a:cs typeface="Times New Roman" panose="02020603050405020304" charset="0"/>
            </a:endParaRPr>
          </a:p>
          <a:p>
            <a:endParaRPr lang="en-US" sz="2000" b="1" dirty="0">
              <a:solidFill>
                <a:schemeClr val="bg1"/>
              </a:solidFill>
              <a:latin typeface="Times New Roman" panose="02020603050405020304" charset="0"/>
              <a:cs typeface="Times New Roman" panose="02020603050405020304" charset="0"/>
            </a:endParaRPr>
          </a:p>
          <a:p>
            <a:r>
              <a:rPr lang="en-US" sz="2000" b="1" dirty="0">
                <a:solidFill>
                  <a:schemeClr val="bg1"/>
                </a:solidFill>
                <a:latin typeface="Times New Roman" panose="02020603050405020304" charset="0"/>
                <a:cs typeface="Times New Roman" panose="02020603050405020304" charset="0"/>
              </a:rPr>
              <a:t>+1 Score − Near +1 Silhouette score indicates that the sample is far away from its neighboring cluster.</a:t>
            </a:r>
            <a:endParaRPr lang="en-US" sz="2000" b="1" dirty="0">
              <a:solidFill>
                <a:schemeClr val="bg1"/>
              </a:solidFill>
              <a:latin typeface="Times New Roman" panose="02020603050405020304" charset="0"/>
              <a:cs typeface="Times New Roman" panose="02020603050405020304" charset="0"/>
            </a:endParaRPr>
          </a:p>
          <a:p>
            <a:endParaRPr lang="en-US" sz="2000" b="1" dirty="0">
              <a:solidFill>
                <a:schemeClr val="bg1"/>
              </a:solidFill>
              <a:latin typeface="Times New Roman" panose="02020603050405020304" charset="0"/>
              <a:cs typeface="Times New Roman" panose="02020603050405020304" charset="0"/>
            </a:endParaRPr>
          </a:p>
          <a:p>
            <a:r>
              <a:rPr lang="en-US" sz="2000" b="1" dirty="0">
                <a:solidFill>
                  <a:schemeClr val="bg1"/>
                </a:solidFill>
                <a:latin typeface="Times New Roman" panose="02020603050405020304" charset="0"/>
                <a:cs typeface="Times New Roman" panose="02020603050405020304" charset="0"/>
              </a:rPr>
              <a:t>0 Score − 0 Silhouette score indicates that the sample is on or very close to the decision boundary separating two neighboring clusters.</a:t>
            </a:r>
            <a:endParaRPr lang="en-US" sz="2000" b="1" dirty="0">
              <a:solidFill>
                <a:schemeClr val="bg1"/>
              </a:solidFill>
              <a:latin typeface="Times New Roman" panose="02020603050405020304" charset="0"/>
              <a:cs typeface="Times New Roman" panose="02020603050405020304" charset="0"/>
            </a:endParaRPr>
          </a:p>
          <a:p>
            <a:endParaRPr lang="en-US" sz="2000" b="1" dirty="0">
              <a:solidFill>
                <a:schemeClr val="bg1"/>
              </a:solidFill>
              <a:latin typeface="Times New Roman" panose="02020603050405020304" charset="0"/>
              <a:cs typeface="Times New Roman" panose="02020603050405020304" charset="0"/>
            </a:endParaRPr>
          </a:p>
          <a:p>
            <a:r>
              <a:rPr lang="en-US" sz="2000" b="1" dirty="0">
                <a:solidFill>
                  <a:schemeClr val="bg1"/>
                </a:solidFill>
                <a:latin typeface="Times New Roman" panose="02020603050405020304" charset="0"/>
                <a:cs typeface="Times New Roman" panose="02020603050405020304" charset="0"/>
              </a:rPr>
              <a:t>-1 Score − 1 Silhouette score indicates that the samples have been assigned to the wrong clusters.</a:t>
            </a:r>
            <a:endParaRPr lang="en-US" sz="2000" b="1" dirty="0">
              <a:solidFill>
                <a:schemeClr val="bg1"/>
              </a:solidFill>
              <a:latin typeface="Times New Roman" panose="02020603050405020304" charset="0"/>
              <a:cs typeface="Times New Roman" panose="02020603050405020304" charset="0"/>
            </a:endParaRPr>
          </a:p>
          <a:p>
            <a:endParaRPr lang="en-US" sz="2000" b="1" dirty="0">
              <a:solidFill>
                <a:schemeClr val="bg1"/>
              </a:solidFill>
              <a:latin typeface="Times New Roman" panose="02020603050405020304" charset="0"/>
              <a:cs typeface="Times New Roman" panose="02020603050405020304" charset="0"/>
            </a:endParaRPr>
          </a:p>
          <a:p>
            <a:r>
              <a:rPr lang="en-US" sz="2000" b="1" dirty="0">
                <a:solidFill>
                  <a:schemeClr val="bg1"/>
                </a:solidFill>
                <a:latin typeface="Times New Roman" panose="02020603050405020304" charset="0"/>
                <a:cs typeface="Times New Roman" panose="02020603050405020304" charset="0"/>
              </a:rPr>
              <a:t>The calculation of Silhouette score can be done by using the following formula</a:t>
            </a:r>
            <a:endParaRPr lang="en-US" sz="2000" b="1" dirty="0">
              <a:solidFill>
                <a:schemeClr val="bg1"/>
              </a:solidFill>
              <a:latin typeface="Times New Roman" panose="02020603050405020304" charset="0"/>
              <a:cs typeface="Times New Roman" panose="02020603050405020304" charset="0"/>
            </a:endParaRPr>
          </a:p>
          <a:p>
            <a:endParaRPr lang="en-US" sz="2000" b="1" dirty="0">
              <a:solidFill>
                <a:schemeClr val="bg1"/>
              </a:solidFill>
              <a:latin typeface="Times New Roman" panose="02020603050405020304" charset="0"/>
              <a:cs typeface="Times New Roman" panose="02020603050405020304" charset="0"/>
            </a:endParaRPr>
          </a:p>
          <a:p>
            <a:r>
              <a:rPr lang="en-US" sz="2000" b="1" dirty="0" err="1">
                <a:solidFill>
                  <a:schemeClr val="bg1"/>
                </a:solidFill>
                <a:latin typeface="Times New Roman" panose="02020603050405020304" charset="0"/>
                <a:cs typeface="Times New Roman" panose="02020603050405020304" charset="0"/>
              </a:rPr>
              <a:t>silhouettescore</a:t>
            </a:r>
            <a:r>
              <a:rPr lang="en-US" sz="2000" b="1" dirty="0">
                <a:solidFill>
                  <a:schemeClr val="bg1"/>
                </a:solidFill>
                <a:latin typeface="Times New Roman" panose="02020603050405020304" charset="0"/>
                <a:cs typeface="Times New Roman" panose="02020603050405020304" charset="0"/>
              </a:rPr>
              <a:t>=(p−q)/max(</a:t>
            </a:r>
            <a:r>
              <a:rPr lang="en-US" sz="2000" b="1" dirty="0" err="1">
                <a:solidFill>
                  <a:schemeClr val="bg1"/>
                </a:solidFill>
                <a:latin typeface="Times New Roman" panose="02020603050405020304" charset="0"/>
                <a:cs typeface="Times New Roman" panose="02020603050405020304" charset="0"/>
              </a:rPr>
              <a:t>p,q</a:t>
            </a:r>
            <a:r>
              <a:rPr lang="en-US" sz="2000" b="1" dirty="0">
                <a:solidFill>
                  <a:schemeClr val="bg1"/>
                </a:solidFill>
                <a:latin typeface="Times New Roman" panose="02020603050405020304" charset="0"/>
                <a:cs typeface="Times New Roman" panose="02020603050405020304" charset="0"/>
              </a:rPr>
              <a:t>)</a:t>
            </a:r>
            <a:endParaRPr lang="en-US" sz="2000" b="1" dirty="0">
              <a:solidFill>
                <a:schemeClr val="bg1"/>
              </a:solidFill>
              <a:latin typeface="Times New Roman" panose="02020603050405020304" charset="0"/>
              <a:cs typeface="Times New Roman" panose="02020603050405020304" charset="0"/>
            </a:endParaRPr>
          </a:p>
          <a:p>
            <a:r>
              <a:rPr lang="en-US" sz="2000" b="1" dirty="0">
                <a:solidFill>
                  <a:schemeClr val="bg1"/>
                </a:solidFill>
                <a:latin typeface="Times New Roman" panose="02020603050405020304" charset="0"/>
                <a:cs typeface="Times New Roman" panose="02020603050405020304" charset="0"/>
              </a:rPr>
              <a:t>Here, p = mean distance to the points in the nearest cluster</a:t>
            </a:r>
            <a:endParaRPr lang="en-US" sz="2000" b="1" dirty="0">
              <a:solidFill>
                <a:schemeClr val="bg1"/>
              </a:solidFill>
              <a:latin typeface="Times New Roman" panose="02020603050405020304" charset="0"/>
              <a:cs typeface="Times New Roman" panose="02020603050405020304" charset="0"/>
            </a:endParaRPr>
          </a:p>
          <a:p>
            <a:endParaRPr lang="en-US" sz="2000" b="1" dirty="0">
              <a:solidFill>
                <a:schemeClr val="bg1"/>
              </a:solidFill>
              <a:latin typeface="Times New Roman" panose="02020603050405020304" charset="0"/>
              <a:cs typeface="Times New Roman" panose="02020603050405020304" charset="0"/>
            </a:endParaRPr>
          </a:p>
          <a:p>
            <a:r>
              <a:rPr lang="en-US" sz="2000" b="1" dirty="0">
                <a:solidFill>
                  <a:schemeClr val="bg1"/>
                </a:solidFill>
                <a:latin typeface="Times New Roman" panose="02020603050405020304" charset="0"/>
                <a:cs typeface="Times New Roman" panose="02020603050405020304" charset="0"/>
              </a:rPr>
              <a:t>And, q = mean intra-cluster distance to all the points.</a:t>
            </a:r>
            <a:endParaRPr lang="en-US" sz="2000" b="1" dirty="0">
              <a:solidFill>
                <a:schemeClr val="bg1"/>
              </a:solidFill>
              <a:latin typeface="Times New Roman" panose="02020603050405020304" charset="0"/>
              <a:cs typeface="Times New Roman" panose="0202060305040502030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78069" y="764931"/>
            <a:ext cx="9126416" cy="677108"/>
          </a:xfrm>
          <a:prstGeom prst="rect">
            <a:avLst/>
          </a:prstGeom>
          <a:noFill/>
        </p:spPr>
        <p:txBody>
          <a:bodyPr wrap="square" rtlCol="0">
            <a:spAutoFit/>
          </a:bodyPr>
          <a:lstStyle/>
          <a:p>
            <a:r>
              <a:rPr lang="en-US" sz="2000" b="1" u="sng" dirty="0">
                <a:solidFill>
                  <a:schemeClr val="accent2"/>
                </a:solidFill>
              </a:rPr>
              <a:t>Polar Graph.</a:t>
            </a:r>
            <a:endParaRPr lang="en-US" sz="2000" b="1" u="sng" dirty="0">
              <a:solidFill>
                <a:schemeClr val="accent2"/>
              </a:solidFill>
            </a:endParaRPr>
          </a:p>
          <a:p>
            <a:r>
              <a:rPr lang="en-US" dirty="0">
                <a:solidFill>
                  <a:schemeClr val="bg1"/>
                </a:solidFill>
              </a:rPr>
              <a:t>Here we can visually observe all the groups </a:t>
            </a:r>
            <a:r>
              <a:rPr lang="en-US" dirty="0" err="1">
                <a:solidFill>
                  <a:schemeClr val="bg1"/>
                </a:solidFill>
              </a:rPr>
              <a:t>behaviour</a:t>
            </a:r>
            <a:r>
              <a:rPr lang="en-US" dirty="0">
                <a:solidFill>
                  <a:schemeClr val="bg1"/>
                </a:solidFill>
              </a:rPr>
              <a:t> on the features.</a:t>
            </a:r>
            <a:endParaRPr lang="en-US" dirty="0">
              <a:solidFill>
                <a:schemeClr val="bg1"/>
              </a:solidFill>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334357" y="1555506"/>
            <a:ext cx="8022981" cy="474085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2" name="TextBox 1"/>
          <p:cNvSpPr txBox="1"/>
          <p:nvPr/>
        </p:nvSpPr>
        <p:spPr>
          <a:xfrm>
            <a:off x="808892" y="571500"/>
            <a:ext cx="8783516" cy="768350"/>
          </a:xfrm>
          <a:prstGeom prst="rect">
            <a:avLst/>
          </a:prstGeom>
          <a:noFill/>
        </p:spPr>
        <p:txBody>
          <a:bodyPr wrap="square" rtlCol="0">
            <a:spAutoFit/>
          </a:bodyPr>
          <a:lstStyle/>
          <a:p>
            <a:r>
              <a:rPr lang="en-US" sz="2400" b="1" dirty="0">
                <a:solidFill>
                  <a:schemeClr val="accent2"/>
                </a:solidFill>
                <a:latin typeface="Times New Roman" panose="02020603050405020304" charset="0"/>
                <a:cs typeface="Times New Roman" panose="02020603050405020304" charset="0"/>
              </a:rPr>
              <a:t>Conclusion. </a:t>
            </a:r>
            <a:endParaRPr lang="en-US" sz="2000" b="1" dirty="0">
              <a:solidFill>
                <a:schemeClr val="bg1"/>
              </a:solidFill>
              <a:latin typeface="Times New Roman" panose="02020603050405020304" charset="0"/>
              <a:cs typeface="Times New Roman" panose="02020603050405020304" charset="0"/>
            </a:endParaRPr>
          </a:p>
          <a:p>
            <a:r>
              <a:rPr lang="en-US" sz="2000" b="1" dirty="0">
                <a:solidFill>
                  <a:schemeClr val="bg1"/>
                </a:solidFill>
                <a:latin typeface="Times New Roman" panose="02020603050405020304" charset="0"/>
                <a:cs typeface="Times New Roman" panose="02020603050405020304" charset="0"/>
              </a:rPr>
              <a:t>The following conclusion we have made from the polar graph.</a:t>
            </a:r>
            <a:endParaRPr lang="en-US" sz="2000" b="1" dirty="0">
              <a:solidFill>
                <a:schemeClr val="bg1"/>
              </a:solidFill>
              <a:latin typeface="Times New Roman" panose="02020603050405020304" charset="0"/>
              <a:cs typeface="Times New Roman" panose="02020603050405020304"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26540" y="1666240"/>
            <a:ext cx="8893175" cy="389826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5" name="Text Box 4"/>
          <p:cNvSpPr txBox="1"/>
          <p:nvPr/>
        </p:nvSpPr>
        <p:spPr>
          <a:xfrm>
            <a:off x="1053465" y="942340"/>
            <a:ext cx="10832465" cy="3169285"/>
          </a:xfrm>
          <a:prstGeom prst="rect">
            <a:avLst/>
          </a:prstGeom>
          <a:noFill/>
        </p:spPr>
        <p:txBody>
          <a:bodyPr wrap="square" rtlCol="0" anchor="t">
            <a:spAutoFit/>
          </a:bodyPr>
          <a:lstStyle/>
          <a:p>
            <a:r>
              <a:rPr lang="en-US" sz="2000" b="1">
                <a:solidFill>
                  <a:schemeClr val="bg1"/>
                </a:solidFill>
                <a:latin typeface="Times New Roman" panose="02020603050405020304" charset="0"/>
                <a:cs typeface="Times New Roman" panose="02020603050405020304" charset="0"/>
              </a:rPr>
              <a:t>Q1) What’s the source of data?</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The data  for training is taken from kaggle.</a:t>
            </a:r>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Q 2) What was the type of data?</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The data was the numerical data.</a:t>
            </a:r>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Q 3) What’s the complete flow you followed in this Project?</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Refer slide 4th for better Understanding </a:t>
            </a:r>
            <a:endParaRPr lang="en-US" sz="2000" b="1">
              <a:solidFill>
                <a:schemeClr val="bg1"/>
              </a:solidFill>
              <a:latin typeface="Times New Roman" panose="02020603050405020304" charset="0"/>
              <a:cs typeface="Times New Roman" panose="02020603050405020304" charset="0"/>
            </a:endParaRPr>
          </a:p>
        </p:txBody>
      </p:sp>
      <p:sp>
        <p:nvSpPr>
          <p:cNvPr id="7" name="Text Box 6"/>
          <p:cNvSpPr txBox="1"/>
          <p:nvPr/>
        </p:nvSpPr>
        <p:spPr>
          <a:xfrm>
            <a:off x="1053465" y="481965"/>
            <a:ext cx="1433830" cy="460375"/>
          </a:xfrm>
          <a:prstGeom prst="rect">
            <a:avLst/>
          </a:prstGeom>
          <a:noFill/>
          <a:ln w="28575" cmpd="sng">
            <a:noFill/>
            <a:prstDash val="solid"/>
          </a:ln>
        </p:spPr>
        <p:txBody>
          <a:bodyPr wrap="square" rtlCol="0">
            <a:spAutoFit/>
          </a:bodyPr>
          <a:lstStyle/>
          <a:p>
            <a:r>
              <a:rPr lang="en-US" sz="2400" b="1">
                <a:solidFill>
                  <a:schemeClr val="accent2"/>
                </a:solidFill>
                <a:latin typeface="Times New Roman" panose="02020603050405020304" charset="0"/>
                <a:cs typeface="Times New Roman" panose="02020603050405020304" charset="0"/>
              </a:rPr>
              <a:t>Q &amp; A</a:t>
            </a:r>
            <a:endParaRPr lang="en-US" sz="2400" b="1">
              <a:solidFill>
                <a:schemeClr val="accent2"/>
              </a:solidFill>
              <a:latin typeface="Times New Roman" panose="02020603050405020304" charset="0"/>
              <a:cs typeface="Times New Roman" panose="0202060305040502030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7" name="Text Box 6"/>
          <p:cNvSpPr txBox="1"/>
          <p:nvPr/>
        </p:nvSpPr>
        <p:spPr>
          <a:xfrm rot="16200000">
            <a:off x="1474470" y="47625"/>
            <a:ext cx="551815" cy="1403350"/>
          </a:xfrm>
          <a:prstGeom prst="rect">
            <a:avLst/>
          </a:prstGeom>
          <a:noFill/>
        </p:spPr>
        <p:txBody>
          <a:bodyPr vert="eaVert" wrap="square" rtlCol="0">
            <a:spAutoFit/>
          </a:bodyPr>
          <a:lstStyle/>
          <a:p>
            <a:r>
              <a:rPr lang="en-US" sz="2400" b="1">
                <a:solidFill>
                  <a:schemeClr val="accent2"/>
                </a:solidFill>
                <a:latin typeface="Times New Roman" panose="02020603050405020304" charset="0"/>
                <a:cs typeface="Times New Roman" panose="02020603050405020304" charset="0"/>
              </a:rPr>
              <a:t>Q &amp; A</a:t>
            </a:r>
            <a:endParaRPr lang="en-US" sz="2400" b="1">
              <a:solidFill>
                <a:schemeClr val="accent2"/>
              </a:solidFill>
              <a:latin typeface="Times New Roman" panose="02020603050405020304" charset="0"/>
              <a:cs typeface="Times New Roman" panose="02020603050405020304" charset="0"/>
            </a:endParaRPr>
          </a:p>
        </p:txBody>
      </p:sp>
      <p:sp>
        <p:nvSpPr>
          <p:cNvPr id="9" name="Text Box 8"/>
          <p:cNvSpPr txBox="1"/>
          <p:nvPr/>
        </p:nvSpPr>
        <p:spPr>
          <a:xfrm>
            <a:off x="1049020" y="1025525"/>
            <a:ext cx="8314055" cy="4399915"/>
          </a:xfrm>
          <a:prstGeom prst="rect">
            <a:avLst/>
          </a:prstGeom>
          <a:noFill/>
        </p:spPr>
        <p:txBody>
          <a:bodyPr wrap="square" rtlCol="0">
            <a:spAutoFit/>
          </a:bodyPr>
          <a:lstStyle/>
          <a:p>
            <a:r>
              <a:rPr lang="en-US" sz="2000" b="1">
                <a:solidFill>
                  <a:schemeClr val="bg1"/>
                </a:solidFill>
                <a:latin typeface="Times New Roman" panose="02020603050405020304" charset="0"/>
                <a:cs typeface="Times New Roman" panose="02020603050405020304" charset="0"/>
              </a:rPr>
              <a:t>4. what is customer segmentation?</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A.customer segmentation means forming groups of customers based on some of the similar features.</a:t>
            </a:r>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5.how logs are managed?</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A.we have a logger which gives logs with respect to every steps of data transformation and predictions.</a:t>
            </a:r>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6.how training was done?</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A.at first we handle the null values and scale our data using minmax scaler.then we use k-means clustering to perform clustering.</a:t>
            </a:r>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12" name="TextBox 11"/>
          <p:cNvSpPr txBox="1"/>
          <p:nvPr/>
        </p:nvSpPr>
        <p:spPr>
          <a:xfrm>
            <a:off x="997585" y="926465"/>
            <a:ext cx="10197465" cy="5028556"/>
          </a:xfrm>
          <a:prstGeom prst="rect">
            <a:avLst/>
          </a:prstGeom>
          <a:noFill/>
        </p:spPr>
        <p:txBody>
          <a:bodyPr wrap="square" rtlCol="0">
            <a:spAutoFit/>
          </a:bodyPr>
          <a:lstStyle/>
          <a:p>
            <a:pPr>
              <a:lnSpc>
                <a:spcPct val="150000"/>
              </a:lnSpc>
            </a:pPr>
            <a:r>
              <a:rPr lang="en-US" b="1" dirty="0">
                <a:solidFill>
                  <a:schemeClr val="accent2"/>
                </a:solidFill>
                <a:effectLst/>
                <a:latin typeface="Times New Roman" panose="02020603050405020304" charset="0"/>
                <a:cs typeface="Times New Roman" panose="02020603050405020304" charset="0"/>
                <a:sym typeface="+mn-lt"/>
              </a:rPr>
              <a:t>OBJECTIVES</a:t>
            </a:r>
            <a:endParaRPr lang="en-US" b="1" dirty="0">
              <a:solidFill>
                <a:schemeClr val="bg1"/>
              </a:solidFill>
              <a:effectLst/>
              <a:latin typeface="Times New Roman" panose="02020603050405020304" charset="0"/>
              <a:cs typeface="Times New Roman" panose="02020603050405020304" charset="0"/>
              <a:sym typeface="+mn-lt"/>
            </a:endParaRPr>
          </a:p>
          <a:p>
            <a:pPr>
              <a:lnSpc>
                <a:spcPct val="150000"/>
              </a:lnSpc>
            </a:pPr>
            <a:r>
              <a:rPr lang="en-US" b="1" dirty="0">
                <a:solidFill>
                  <a:schemeClr val="bg1"/>
                </a:solidFill>
                <a:effectLst/>
                <a:latin typeface="Times New Roman" panose="02020603050405020304" charset="0"/>
                <a:cs typeface="Times New Roman" panose="02020603050405020304" charset="0"/>
                <a:sym typeface="+mn-lt"/>
              </a:rPr>
              <a:t>Customer Segmentation is the subdivision of a market into discrete customer groups</a:t>
            </a:r>
            <a:endParaRPr lang="en-US" b="1" dirty="0">
              <a:solidFill>
                <a:schemeClr val="bg1"/>
              </a:solidFill>
              <a:effectLst/>
              <a:latin typeface="Times New Roman" panose="02020603050405020304" charset="0"/>
              <a:cs typeface="Times New Roman" panose="02020603050405020304" charset="0"/>
              <a:sym typeface="+mn-lt"/>
            </a:endParaRPr>
          </a:p>
          <a:p>
            <a:pPr>
              <a:lnSpc>
                <a:spcPct val="150000"/>
              </a:lnSpc>
            </a:pPr>
            <a:r>
              <a:rPr lang="en-US" b="1" dirty="0">
                <a:solidFill>
                  <a:schemeClr val="bg1"/>
                </a:solidFill>
                <a:effectLst/>
                <a:latin typeface="Times New Roman" panose="02020603050405020304" charset="0"/>
                <a:cs typeface="Times New Roman" panose="02020603050405020304" charset="0"/>
                <a:sym typeface="+mn-lt"/>
              </a:rPr>
              <a:t>that share similar characteristics. For bank it’s  necessary to group there customers based on there expenditure . </a:t>
            </a:r>
            <a:r>
              <a:rPr lang="en-US" b="1" dirty="0">
                <a:solidFill>
                  <a:schemeClr val="bg1"/>
                </a:solidFill>
                <a:latin typeface="Times New Roman" panose="02020603050405020304" charset="0"/>
                <a:cs typeface="Times New Roman" panose="02020603050405020304" charset="0"/>
                <a:sym typeface="+mn-lt"/>
              </a:rPr>
              <a:t>And this segmentation will help them to </a:t>
            </a:r>
            <a:r>
              <a:rPr lang="en-US" b="1" dirty="0" err="1">
                <a:solidFill>
                  <a:schemeClr val="bg1"/>
                </a:solidFill>
                <a:latin typeface="Times New Roman" panose="02020603050405020304" charset="0"/>
                <a:cs typeface="Times New Roman" panose="02020603050405020304" charset="0"/>
                <a:sym typeface="+mn-lt"/>
              </a:rPr>
              <a:t>advirtise</a:t>
            </a:r>
            <a:r>
              <a:rPr lang="en-US" b="1" dirty="0">
                <a:solidFill>
                  <a:schemeClr val="bg1"/>
                </a:solidFill>
                <a:latin typeface="Times New Roman" panose="02020603050405020304" charset="0"/>
                <a:cs typeface="Times New Roman" panose="02020603050405020304" charset="0"/>
                <a:sym typeface="+mn-lt"/>
              </a:rPr>
              <a:t> there customer for new product.</a:t>
            </a:r>
            <a:endParaRPr lang="en-US" b="1" dirty="0">
              <a:solidFill>
                <a:schemeClr val="bg1"/>
              </a:solidFill>
              <a:effectLst/>
              <a:latin typeface="Times New Roman" panose="02020603050405020304" charset="0"/>
              <a:cs typeface="Times New Roman" panose="02020603050405020304" charset="0"/>
              <a:sym typeface="+mn-lt"/>
            </a:endParaRPr>
          </a:p>
          <a:p>
            <a:pPr>
              <a:lnSpc>
                <a:spcPct val="150000"/>
              </a:lnSpc>
            </a:pPr>
            <a:endParaRPr lang="en-US" b="1" dirty="0">
              <a:solidFill>
                <a:schemeClr val="bg1"/>
              </a:solidFill>
              <a:effectLst/>
              <a:latin typeface="Times New Roman" panose="02020603050405020304" charset="0"/>
              <a:cs typeface="Times New Roman" panose="02020603050405020304" charset="0"/>
              <a:sym typeface="+mn-lt"/>
            </a:endParaRPr>
          </a:p>
          <a:p>
            <a:pPr>
              <a:lnSpc>
                <a:spcPct val="150000"/>
              </a:lnSpc>
            </a:pPr>
            <a:r>
              <a:rPr lang="en-US" b="1" dirty="0">
                <a:solidFill>
                  <a:schemeClr val="accent2"/>
                </a:solidFill>
                <a:effectLst/>
                <a:latin typeface="Times New Roman" panose="02020603050405020304" charset="0"/>
                <a:cs typeface="Times New Roman" panose="02020603050405020304" charset="0"/>
                <a:sym typeface="+mn-lt"/>
              </a:rPr>
              <a:t>BENEFITS</a:t>
            </a:r>
            <a:endParaRPr lang="en-US" b="1" dirty="0">
              <a:solidFill>
                <a:schemeClr val="bg1"/>
              </a:solidFill>
              <a:effectLst/>
              <a:latin typeface="Times New Roman" panose="02020603050405020304" charset="0"/>
              <a:cs typeface="Times New Roman" panose="02020603050405020304" charset="0"/>
              <a:sym typeface="+mn-lt"/>
            </a:endParaRPr>
          </a:p>
          <a:p>
            <a:pPr marL="285750" indent="-285750">
              <a:lnSpc>
                <a:spcPct val="150000"/>
              </a:lnSpc>
              <a:buFont typeface="Arial" panose="020B0604020202020204" pitchFamily="34" charset="0"/>
              <a:buChar char="•"/>
            </a:pPr>
            <a:r>
              <a:rPr lang="en-US" b="1" dirty="0">
                <a:solidFill>
                  <a:schemeClr val="bg1"/>
                </a:solidFill>
                <a:effectLst/>
                <a:latin typeface="Times New Roman" panose="02020603050405020304" charset="0"/>
                <a:cs typeface="Times New Roman" panose="02020603050405020304" charset="0"/>
                <a:sym typeface="+mn-lt"/>
              </a:rPr>
              <a:t> By customer segmentation companies got to know about group of customers for a particular product or services.</a:t>
            </a:r>
            <a:endParaRPr lang="en-US" b="1" dirty="0">
              <a:solidFill>
                <a:schemeClr val="bg1"/>
              </a:solidFill>
              <a:effectLst/>
              <a:latin typeface="Times New Roman" panose="02020603050405020304" charset="0"/>
              <a:cs typeface="Times New Roman" panose="02020603050405020304" charset="0"/>
              <a:sym typeface="+mn-lt"/>
            </a:endParaRPr>
          </a:p>
          <a:p>
            <a:pPr marL="285750" indent="-285750">
              <a:lnSpc>
                <a:spcPct val="150000"/>
              </a:lnSpc>
              <a:buFont typeface="Arial" panose="020B0604020202020204" pitchFamily="34" charset="0"/>
              <a:buChar char="•"/>
            </a:pPr>
            <a:r>
              <a:rPr lang="en-US" b="1" dirty="0">
                <a:solidFill>
                  <a:schemeClr val="bg1"/>
                </a:solidFill>
                <a:effectLst/>
                <a:latin typeface="Times New Roman" panose="02020603050405020304" charset="0"/>
                <a:cs typeface="Times New Roman" panose="02020603050405020304" charset="0"/>
                <a:sym typeface="+mn-lt"/>
              </a:rPr>
              <a:t>Customer Segmentation can be a powerful means to identify unsatisfied customer needs.</a:t>
            </a:r>
            <a:endParaRPr lang="en-US" b="1" dirty="0">
              <a:solidFill>
                <a:schemeClr val="bg1"/>
              </a:solidFill>
              <a:effectLst/>
              <a:latin typeface="Times New Roman" panose="02020603050405020304" charset="0"/>
              <a:cs typeface="Times New Roman" panose="02020603050405020304" charset="0"/>
              <a:sym typeface="+mn-lt"/>
            </a:endParaRPr>
          </a:p>
          <a:p>
            <a:pPr marL="285750" indent="-285750">
              <a:lnSpc>
                <a:spcPct val="150000"/>
              </a:lnSpc>
              <a:buFont typeface="Arial" panose="020B0604020202020204" pitchFamily="34" charset="0"/>
              <a:buChar char="•"/>
            </a:pPr>
            <a:r>
              <a:rPr lang="en-US" b="1" dirty="0">
                <a:solidFill>
                  <a:schemeClr val="bg1"/>
                </a:solidFill>
                <a:effectLst/>
                <a:latin typeface="Times New Roman" panose="02020603050405020304" charset="0"/>
                <a:cs typeface="Times New Roman" panose="02020603050405020304" charset="0"/>
                <a:sym typeface="+mn-lt"/>
              </a:rPr>
              <a:t> companies can then outperform the competition by developing uniquely appealing products.</a:t>
            </a:r>
            <a:endParaRPr lang="en-US" b="1" dirty="0">
              <a:solidFill>
                <a:schemeClr val="bg1"/>
              </a:solidFill>
              <a:effectLst/>
              <a:latin typeface="Times New Roman" panose="02020603050405020304" charset="0"/>
              <a:cs typeface="Times New Roman" panose="02020603050405020304" charset="0"/>
              <a:sym typeface="+mn-lt"/>
            </a:endParaRPr>
          </a:p>
          <a:p>
            <a:pPr marL="285750" indent="-285750">
              <a:lnSpc>
                <a:spcPct val="150000"/>
              </a:lnSpc>
              <a:buFont typeface="Arial" panose="020B0604020202020204" pitchFamily="34" charset="0"/>
              <a:buChar char="•"/>
            </a:pPr>
            <a:endParaRPr lang="en-US" b="1" dirty="0">
              <a:solidFill>
                <a:schemeClr val="bg1"/>
              </a:solidFill>
              <a:effectLst/>
              <a:latin typeface="Times New Roman" panose="02020603050405020304" charset="0"/>
              <a:cs typeface="Times New Roman" panose="02020603050405020304" charset="0"/>
              <a:sym typeface="+mn-lt"/>
            </a:endParaRPr>
          </a:p>
          <a:p>
            <a:pPr>
              <a:lnSpc>
                <a:spcPct val="150000"/>
              </a:lnSpc>
            </a:pPr>
            <a:endParaRPr lang="en-US" b="1" dirty="0">
              <a:solidFill>
                <a:schemeClr val="bg1"/>
              </a:solidFill>
              <a:effectLst/>
              <a:latin typeface="Times New Roman" panose="02020603050405020304" charset="0"/>
              <a:cs typeface="Times New Roman" panose="02020603050405020304" charset="0"/>
              <a:sym typeface="+mn-lt"/>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2500"/>
                                  </p:stCondLst>
                                  <p:iterate type="wd">
                                    <p:tmPct val="10000"/>
                                  </p:iterate>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5" name="Text Box 4"/>
          <p:cNvSpPr txBox="1"/>
          <p:nvPr/>
        </p:nvSpPr>
        <p:spPr>
          <a:xfrm>
            <a:off x="829310" y="1228725"/>
            <a:ext cx="8314055" cy="5015865"/>
          </a:xfrm>
          <a:prstGeom prst="rect">
            <a:avLst/>
          </a:prstGeom>
          <a:noFill/>
        </p:spPr>
        <p:txBody>
          <a:bodyPr wrap="square" rtlCol="0">
            <a:spAutoFit/>
          </a:bodyPr>
          <a:lstStyle/>
          <a:p>
            <a:r>
              <a:rPr lang="en-US" sz="2000" b="1">
                <a:solidFill>
                  <a:schemeClr val="bg1"/>
                </a:solidFill>
                <a:latin typeface="Times New Roman" panose="02020603050405020304" charset="0"/>
                <a:cs typeface="Times New Roman" panose="02020603050405020304" charset="0"/>
              </a:rPr>
              <a:t>7.what all techniques were used for data Pre-processing?</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 A.   1.removing null values.</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         2.scaling using min-max scaler.</a:t>
            </a:r>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8.How training was done,which all models were used?</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A. for training we use kmeans,DBscan and hierarchical clustering </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    methods,kmeans gives us best silhotte score,so we use that for prediction.</a:t>
            </a:r>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9.How Prediction was done?</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A. 1.if prediction result is cluster 0,means customers purchasing capability       is more.</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     2.if prediction result is cluster 1,means customer purchasing capability   is partial.</a:t>
            </a:r>
            <a:endParaRPr lang="en-US" sz="2000" b="1">
              <a:solidFill>
                <a:schemeClr val="bg1"/>
              </a:solidFill>
              <a:latin typeface="Times New Roman" panose="02020603050405020304" charset="0"/>
              <a:cs typeface="Times New Roman" panose="02020603050405020304" charset="0"/>
            </a:endParaRPr>
          </a:p>
          <a:p>
            <a:r>
              <a:rPr lang="en-US" sz="2000" b="1">
                <a:solidFill>
                  <a:schemeClr val="bg1"/>
                </a:solidFill>
                <a:latin typeface="Times New Roman" panose="02020603050405020304" charset="0"/>
                <a:cs typeface="Times New Roman" panose="02020603050405020304" charset="0"/>
              </a:rPr>
              <a:t>     3.if prediction result is 2,means customer purchasing capability is less.</a:t>
            </a:r>
            <a:endParaRPr lang="en-US" sz="2000" b="1">
              <a:solidFill>
                <a:schemeClr val="bg1"/>
              </a:solidFill>
              <a:latin typeface="Times New Roman" panose="02020603050405020304" charset="0"/>
              <a:cs typeface="Times New Roman" panose="02020603050405020304" charset="0"/>
            </a:endParaRPr>
          </a:p>
        </p:txBody>
      </p:sp>
      <p:sp>
        <p:nvSpPr>
          <p:cNvPr id="7" name="Text Box 6"/>
          <p:cNvSpPr txBox="1"/>
          <p:nvPr/>
        </p:nvSpPr>
        <p:spPr>
          <a:xfrm>
            <a:off x="829310" y="553085"/>
            <a:ext cx="2127250" cy="460375"/>
          </a:xfrm>
          <a:prstGeom prst="rect">
            <a:avLst/>
          </a:prstGeom>
          <a:noFill/>
        </p:spPr>
        <p:txBody>
          <a:bodyPr wrap="square" rtlCol="0">
            <a:spAutoFit/>
          </a:bodyPr>
          <a:lstStyle/>
          <a:p>
            <a:r>
              <a:rPr lang="en-US" sz="2400" b="1">
                <a:solidFill>
                  <a:schemeClr val="accent2"/>
                </a:solidFill>
                <a:latin typeface="Times New Roman" panose="02020603050405020304" charset="0"/>
                <a:cs typeface="Times New Roman" panose="02020603050405020304" charset="0"/>
              </a:rPr>
              <a:t>Q &amp; A</a:t>
            </a:r>
            <a:endParaRPr lang="en-US" sz="2400" b="1">
              <a:solidFill>
                <a:schemeClr val="accent2"/>
              </a:solidFill>
              <a:latin typeface="Times New Roman" panose="02020603050405020304" charset="0"/>
              <a:cs typeface="Times New Roman" panose="0202060305040502030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410586" y="1840821"/>
            <a:ext cx="5370830" cy="1445260"/>
          </a:xfrm>
          <a:prstGeom prst="rect">
            <a:avLst/>
          </a:prstGeom>
          <a:noFill/>
        </p:spPr>
        <p:txBody>
          <a:bodyPr wrap="none" rtlCol="0">
            <a:spAutoFit/>
          </a:bodyPr>
          <a:lstStyle/>
          <a:p>
            <a:pPr algn="ctr"/>
            <a:r>
              <a:rPr lang="en-US" sz="8800" b="1" dirty="0">
                <a:solidFill>
                  <a:schemeClr val="bg1"/>
                </a:solidFill>
                <a:latin typeface="Times New Roman" panose="02020603050405020304" charset="0"/>
                <a:cs typeface="Times New Roman" panose="02020603050405020304" charset="0"/>
                <a:sym typeface="+mn-lt"/>
              </a:rPr>
              <a:t>Thank you</a:t>
            </a:r>
            <a:endParaRPr lang="en-US" sz="8800" b="1" dirty="0">
              <a:solidFill>
                <a:schemeClr val="bg1"/>
              </a:solidFill>
              <a:latin typeface="Times New Roman" panose="02020603050405020304" charset="0"/>
              <a:cs typeface="Times New Roman" panose="02020603050405020304" charset="0"/>
              <a:sym typeface="+mn-lt"/>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36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3" name="Text Box 2"/>
          <p:cNvSpPr txBox="1"/>
          <p:nvPr/>
        </p:nvSpPr>
        <p:spPr>
          <a:xfrm>
            <a:off x="200660" y="163195"/>
            <a:ext cx="2513330" cy="460375"/>
          </a:xfrm>
          <a:prstGeom prst="rect">
            <a:avLst/>
          </a:prstGeom>
          <a:noFill/>
        </p:spPr>
        <p:txBody>
          <a:bodyPr wrap="square" rtlCol="0">
            <a:spAutoFit/>
          </a:bodyPr>
          <a:lstStyle/>
          <a:p>
            <a:r>
              <a:rPr lang="en-US" sz="2400" b="1">
                <a:solidFill>
                  <a:schemeClr val="accent2"/>
                </a:solidFill>
                <a:latin typeface="Times New Roman" panose="02020603050405020304" charset="0"/>
                <a:cs typeface="Times New Roman" panose="02020603050405020304" charset="0"/>
              </a:rPr>
              <a:t>Data Description</a:t>
            </a:r>
            <a:endParaRPr lang="en-US" sz="2400" b="1">
              <a:solidFill>
                <a:schemeClr val="accent2"/>
              </a:solidFill>
              <a:latin typeface="Times New Roman" panose="02020603050405020304" charset="0"/>
              <a:cs typeface="Times New Roman" panose="02020603050405020304" charset="0"/>
            </a:endParaRPr>
          </a:p>
        </p:txBody>
      </p:sp>
      <p:graphicFrame>
        <p:nvGraphicFramePr>
          <p:cNvPr id="7" name="Table 6"/>
          <p:cNvGraphicFramePr/>
          <p:nvPr/>
        </p:nvGraphicFramePr>
        <p:xfrm>
          <a:off x="790575" y="623570"/>
          <a:ext cx="9850755" cy="6026150"/>
        </p:xfrm>
        <a:graphic>
          <a:graphicData uri="http://schemas.openxmlformats.org/drawingml/2006/table">
            <a:tbl>
              <a:tblPr firstRow="1" bandRow="1">
                <a:tableStyleId>{5C22544A-7EE6-4342-B048-85BDC9FD1C3A}</a:tableStyleId>
              </a:tblPr>
              <a:tblGrid>
                <a:gridCol w="3247390"/>
                <a:gridCol w="1230630"/>
                <a:gridCol w="5372735"/>
              </a:tblGrid>
              <a:tr h="417830">
                <a:tc>
                  <a:txBody>
                    <a:bodyPr/>
                    <a:lstStyle/>
                    <a:p>
                      <a:pPr>
                        <a:buNone/>
                      </a:pPr>
                      <a:r>
                        <a:rPr lang="en-US" sz="1600" b="1">
                          <a:latin typeface="Times New Roman" panose="02020603050405020304" charset="0"/>
                          <a:cs typeface="Times New Roman" panose="02020603050405020304" charset="0"/>
                        </a:rPr>
                        <a:t>feature name </a:t>
                      </a:r>
                      <a:endParaRPr lang="en-US" sz="1600" b="1">
                        <a:latin typeface="Times New Roman" panose="02020603050405020304" charset="0"/>
                        <a:cs typeface="Times New Roman" panose="02020603050405020304" charset="0"/>
                      </a:endParaRPr>
                    </a:p>
                  </a:txBody>
                  <a:tcPr/>
                </a:tc>
                <a:tc>
                  <a:txBody>
                    <a:bodyPr/>
                    <a:lstStyle/>
                    <a:p>
                      <a:pPr>
                        <a:buNone/>
                      </a:pPr>
                      <a:r>
                        <a:rPr lang="en-US" sz="1600" b="1">
                          <a:latin typeface="Times New Roman" panose="02020603050405020304" charset="0"/>
                          <a:cs typeface="Times New Roman" panose="02020603050405020304" charset="0"/>
                        </a:rPr>
                        <a:t>type</a:t>
                      </a:r>
                      <a:endParaRPr lang="en-US" sz="1400" b="1">
                        <a:latin typeface="Times New Roman" panose="02020603050405020304" charset="0"/>
                        <a:cs typeface="Times New Roman" panose="02020603050405020304" charset="0"/>
                      </a:endParaRPr>
                    </a:p>
                  </a:txBody>
                  <a:tcPr/>
                </a:tc>
                <a:tc>
                  <a:txBody>
                    <a:bodyPr/>
                    <a:lstStyle/>
                    <a:p>
                      <a:pPr>
                        <a:buNone/>
                      </a:pPr>
                      <a:r>
                        <a:rPr lang="en-US" sz="1600" b="1">
                          <a:latin typeface="Times New Roman" panose="02020603050405020304" charset="0"/>
                          <a:cs typeface="Times New Roman" panose="02020603050405020304" charset="0"/>
                        </a:rPr>
                        <a:t>description</a:t>
                      </a:r>
                      <a:endParaRPr lang="en-US" sz="1400" b="1">
                        <a:latin typeface="Times New Roman" panose="02020603050405020304" charset="0"/>
                        <a:cs typeface="Times New Roman" panose="02020603050405020304" charset="0"/>
                      </a:endParaRPr>
                    </a:p>
                  </a:txBody>
                  <a:tcPr/>
                </a:tc>
              </a:tr>
              <a:tr h="274320">
                <a:tc>
                  <a:txBody>
                    <a:bodyPr/>
                    <a:lstStyle/>
                    <a:p>
                      <a:pPr>
                        <a:buNone/>
                      </a:pPr>
                      <a:r>
                        <a:rPr lang="en-US" sz="1400" b="1">
                          <a:latin typeface="Times New Roman" panose="02020603050405020304" charset="0"/>
                          <a:cs typeface="Times New Roman" panose="02020603050405020304" charset="0"/>
                        </a:rPr>
                        <a:t>BALANCE</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rPr>
                        <a:t>float</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rPr>
                        <a:t> Balance amount left in customers account to make purchases</a:t>
                      </a:r>
                      <a:endParaRPr lang="en-US" sz="1400" b="1">
                        <a:latin typeface="Times New Roman" panose="02020603050405020304" charset="0"/>
                        <a:cs typeface="Times New Roman" panose="02020603050405020304" charset="0"/>
                      </a:endParaRPr>
                    </a:p>
                  </a:txBody>
                  <a:tcPr/>
                </a:tc>
              </a:tr>
              <a:tr h="274320">
                <a:tc>
                  <a:txBody>
                    <a:bodyPr/>
                    <a:lstStyle/>
                    <a:p>
                      <a:pPr>
                        <a:buNone/>
                      </a:pPr>
                      <a:r>
                        <a:rPr lang="en-US" sz="1400" b="1">
                          <a:latin typeface="Times New Roman" panose="02020603050405020304" charset="0"/>
                          <a:cs typeface="Times New Roman" panose="02020603050405020304" charset="0"/>
                        </a:rPr>
                        <a:t>BALANCE_FREQUENCY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rPr>
                        <a:t>float</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rPr>
                        <a:t>How frequently the Balance is updated, score between 0 and 1</a:t>
                      </a:r>
                      <a:endParaRPr lang="en-US" sz="1400" b="1">
                        <a:latin typeface="Times New Roman" panose="02020603050405020304" charset="0"/>
                        <a:cs typeface="Times New Roman" panose="02020603050405020304" charset="0"/>
                      </a:endParaRPr>
                    </a:p>
                  </a:txBody>
                  <a:tcPr/>
                </a:tc>
              </a:tr>
              <a:tr h="248285">
                <a:tc>
                  <a:txBody>
                    <a:bodyPr/>
                    <a:lstStyle/>
                    <a:p>
                      <a:pPr>
                        <a:buNone/>
                      </a:pPr>
                      <a:r>
                        <a:rPr lang="en-US" sz="1400" b="1">
                          <a:latin typeface="Times New Roman" panose="02020603050405020304" charset="0"/>
                          <a:cs typeface="Times New Roman" panose="02020603050405020304" charset="0"/>
                        </a:rPr>
                        <a:t>PURCHASES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Amount of purchases made from account</a:t>
                      </a:r>
                      <a:endParaRPr lang="en-US" sz="1400" b="1">
                        <a:latin typeface="Times New Roman" panose="02020603050405020304" charset="0"/>
                        <a:cs typeface="Times New Roman" panose="02020603050405020304" charset="0"/>
                      </a:endParaRPr>
                    </a:p>
                  </a:txBody>
                  <a:tcPr/>
                </a:tc>
              </a:tr>
              <a:tr h="217170">
                <a:tc>
                  <a:txBody>
                    <a:bodyPr/>
                    <a:lstStyle/>
                    <a:p>
                      <a:pPr>
                        <a:buNone/>
                      </a:pPr>
                      <a:r>
                        <a:rPr lang="en-US" sz="1400" b="1">
                          <a:latin typeface="Times New Roman" panose="02020603050405020304" charset="0"/>
                          <a:cs typeface="Times New Roman" panose="02020603050405020304" charset="0"/>
                        </a:rPr>
                        <a:t>ONEOFF_PURCHASES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Maximum purchase amount done in one-go</a:t>
                      </a:r>
                      <a:endParaRPr lang="en-US" sz="1400" b="1">
                        <a:latin typeface="Times New Roman" panose="02020603050405020304" charset="0"/>
                        <a:cs typeface="Times New Roman" panose="02020603050405020304" charset="0"/>
                      </a:endParaRPr>
                    </a:p>
                  </a:txBody>
                  <a:tcPr/>
                </a:tc>
              </a:tr>
              <a:tr h="232410">
                <a:tc>
                  <a:txBody>
                    <a:bodyPr/>
                    <a:lstStyle/>
                    <a:p>
                      <a:pPr>
                        <a:buNone/>
                      </a:pPr>
                      <a:r>
                        <a:rPr lang="en-US" sz="1400" b="1">
                          <a:latin typeface="Times New Roman" panose="02020603050405020304" charset="0"/>
                          <a:cs typeface="Times New Roman" panose="02020603050405020304" charset="0"/>
                        </a:rPr>
                        <a:t>INSTALLMENTS_PURCHASES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Amount of purchase done in installment</a:t>
                      </a:r>
                      <a:endParaRPr lang="en-US" sz="1400" b="1">
                        <a:latin typeface="Times New Roman" panose="02020603050405020304" charset="0"/>
                        <a:cs typeface="Times New Roman" panose="02020603050405020304" charset="0"/>
                      </a:endParaRPr>
                    </a:p>
                  </a:txBody>
                  <a:tcPr/>
                </a:tc>
              </a:tr>
              <a:tr h="233045">
                <a:tc>
                  <a:txBody>
                    <a:bodyPr/>
                    <a:lstStyle/>
                    <a:p>
                      <a:pPr>
                        <a:buNone/>
                      </a:pPr>
                      <a:r>
                        <a:rPr lang="en-US" sz="1400" b="1">
                          <a:latin typeface="Times New Roman" panose="02020603050405020304" charset="0"/>
                          <a:cs typeface="Times New Roman" panose="02020603050405020304" charset="0"/>
                        </a:rPr>
                        <a:t>CASH_ADVANCE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Cash in advance given by the user</a:t>
                      </a:r>
                      <a:endParaRPr lang="en-US" sz="1400" b="1">
                        <a:latin typeface="Times New Roman" panose="02020603050405020304" charset="0"/>
                        <a:cs typeface="Times New Roman" panose="02020603050405020304" charset="0"/>
                      </a:endParaRPr>
                    </a:p>
                  </a:txBody>
                  <a:tcPr/>
                </a:tc>
              </a:tr>
              <a:tr h="274320">
                <a:tc>
                  <a:txBody>
                    <a:bodyPr/>
                    <a:lstStyle/>
                    <a:p>
                      <a:pPr>
                        <a:buNone/>
                      </a:pPr>
                      <a:r>
                        <a:rPr lang="en-US" sz="1400" b="1">
                          <a:latin typeface="Times New Roman" panose="02020603050405020304" charset="0"/>
                          <a:cs typeface="Times New Roman" panose="02020603050405020304" charset="0"/>
                        </a:rPr>
                        <a:t>PURCHASES_FREQUENCY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How frequently the Purchases are being made, score between 0 and 1</a:t>
                      </a:r>
                      <a:endParaRPr lang="en-US" sz="1400" b="1">
                        <a:latin typeface="Times New Roman" panose="02020603050405020304" charset="0"/>
                        <a:cs typeface="Times New Roman" panose="02020603050405020304" charset="0"/>
                      </a:endParaRPr>
                    </a:p>
                  </a:txBody>
                  <a:tcPr/>
                </a:tc>
              </a:tr>
              <a:tr h="263525">
                <a:tc>
                  <a:txBody>
                    <a:bodyPr/>
                    <a:lstStyle/>
                    <a:p>
                      <a:pPr>
                        <a:buNone/>
                      </a:pPr>
                      <a:r>
                        <a:rPr lang="en-US" sz="1400" b="1">
                          <a:latin typeface="Times New Roman" panose="02020603050405020304" charset="0"/>
                          <a:cs typeface="Times New Roman" panose="02020603050405020304" charset="0"/>
                        </a:rPr>
                        <a:t>ONEOFFPURCHASESFREQUENCY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How frequently Purchases are happening in one-go</a:t>
                      </a:r>
                      <a:endParaRPr lang="en-US" sz="1400" b="1">
                        <a:latin typeface="Times New Roman" panose="02020603050405020304" charset="0"/>
                        <a:cs typeface="Times New Roman" panose="02020603050405020304" charset="0"/>
                      </a:endParaRPr>
                    </a:p>
                  </a:txBody>
                  <a:tcPr/>
                </a:tc>
              </a:tr>
              <a:tr h="457200">
                <a:tc>
                  <a:txBody>
                    <a:bodyPr/>
                    <a:lstStyle/>
                    <a:p>
                      <a:pPr>
                        <a:buNone/>
                      </a:pPr>
                      <a:r>
                        <a:rPr lang="en-US" sz="1400" b="1">
                          <a:latin typeface="Times New Roman" panose="02020603050405020304" charset="0"/>
                          <a:cs typeface="Times New Roman" panose="02020603050405020304" charset="0"/>
                        </a:rPr>
                        <a:t>PURCHASESINSTALLMENTSFREQUENCY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How frequently purchases in installments are being done</a:t>
                      </a:r>
                      <a:endParaRPr lang="en-US" sz="1400" b="1">
                        <a:latin typeface="Times New Roman" panose="02020603050405020304" charset="0"/>
                        <a:cs typeface="Times New Roman" panose="02020603050405020304" charset="0"/>
                      </a:endParaRPr>
                    </a:p>
                  </a:txBody>
                  <a:tcPr/>
                </a:tc>
              </a:tr>
              <a:tr h="233045">
                <a:tc>
                  <a:txBody>
                    <a:bodyPr/>
                    <a:lstStyle/>
                    <a:p>
                      <a:pPr>
                        <a:buNone/>
                      </a:pPr>
                      <a:r>
                        <a:rPr lang="en-US" sz="1400" b="1">
                          <a:latin typeface="Times New Roman" panose="02020603050405020304" charset="0"/>
                          <a:cs typeface="Times New Roman" panose="02020603050405020304" charset="0"/>
                        </a:rPr>
                        <a:t>CASHADVANCEFREQUENCY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How frequently the cash in advance being paid</a:t>
                      </a:r>
                      <a:endParaRPr lang="en-US" sz="1400" b="1">
                        <a:latin typeface="Times New Roman" panose="02020603050405020304" charset="0"/>
                        <a:cs typeface="Times New Roman" panose="02020603050405020304" charset="0"/>
                      </a:endParaRPr>
                    </a:p>
                  </a:txBody>
                  <a:tcPr/>
                </a:tc>
              </a:tr>
              <a:tr h="247650">
                <a:tc>
                  <a:txBody>
                    <a:bodyPr/>
                    <a:lstStyle/>
                    <a:p>
                      <a:pPr>
                        <a:buNone/>
                      </a:pPr>
                      <a:r>
                        <a:rPr lang="en-US" sz="1400" b="1">
                          <a:latin typeface="Times New Roman" panose="02020603050405020304" charset="0"/>
                          <a:cs typeface="Times New Roman" panose="02020603050405020304" charset="0"/>
                        </a:rPr>
                        <a:t>CASHADVANCETRX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int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Number of Transactions made with "Cash in Advanced"</a:t>
                      </a:r>
                      <a:endParaRPr lang="en-US" sz="1400" b="1">
                        <a:latin typeface="Times New Roman" panose="02020603050405020304" charset="0"/>
                        <a:cs typeface="Times New Roman" panose="02020603050405020304" charset="0"/>
                      </a:endParaRPr>
                    </a:p>
                  </a:txBody>
                  <a:tcPr/>
                </a:tc>
              </a:tr>
              <a:tr h="279400">
                <a:tc>
                  <a:txBody>
                    <a:bodyPr/>
                    <a:lstStyle/>
                    <a:p>
                      <a:pPr>
                        <a:buNone/>
                      </a:pPr>
                      <a:r>
                        <a:rPr lang="en-US" sz="1400" b="1">
                          <a:latin typeface="Times New Roman" panose="02020603050405020304" charset="0"/>
                          <a:cs typeface="Times New Roman" panose="02020603050405020304" charset="0"/>
                        </a:rPr>
                        <a:t>PURCHASES_TRX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int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Numbe of purchase transactions made</a:t>
                      </a:r>
                      <a:endParaRPr lang="en-US" sz="1400" b="1">
                        <a:latin typeface="Times New Roman" panose="02020603050405020304" charset="0"/>
                        <a:cs typeface="Times New Roman" panose="02020603050405020304" charset="0"/>
                      </a:endParaRPr>
                    </a:p>
                  </a:txBody>
                  <a:tcPr/>
                </a:tc>
              </a:tr>
              <a:tr h="217170">
                <a:tc>
                  <a:txBody>
                    <a:bodyPr/>
                    <a:lstStyle/>
                    <a:p>
                      <a:pPr>
                        <a:buNone/>
                      </a:pPr>
                      <a:r>
                        <a:rPr lang="en-US" sz="1400" b="1">
                          <a:latin typeface="Times New Roman" panose="02020603050405020304" charset="0"/>
                          <a:cs typeface="Times New Roman" panose="02020603050405020304" charset="0"/>
                        </a:rPr>
                        <a:t>CREDIT_LIMIT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Limit of Credit Card for user</a:t>
                      </a:r>
                      <a:endParaRPr lang="en-US" sz="1400" b="1">
                        <a:latin typeface="Times New Roman" panose="02020603050405020304" charset="0"/>
                        <a:cs typeface="Times New Roman" panose="02020603050405020304" charset="0"/>
                      </a:endParaRPr>
                    </a:p>
                  </a:txBody>
                  <a:tcPr/>
                </a:tc>
              </a:tr>
              <a:tr h="217170">
                <a:tc>
                  <a:txBody>
                    <a:bodyPr/>
                    <a:lstStyle/>
                    <a:p>
                      <a:pPr>
                        <a:buNone/>
                      </a:pPr>
                      <a:r>
                        <a:rPr lang="en-US" sz="1400" b="1">
                          <a:latin typeface="Times New Roman" panose="02020603050405020304" charset="0"/>
                          <a:cs typeface="Times New Roman" panose="02020603050405020304" charset="0"/>
                        </a:rPr>
                        <a:t>PAYMENTS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Amount of Payment done by user</a:t>
                      </a:r>
                      <a:endParaRPr lang="en-US" sz="1400" b="1">
                        <a:latin typeface="Times New Roman" panose="02020603050405020304" charset="0"/>
                        <a:cs typeface="Times New Roman" panose="02020603050405020304" charset="0"/>
                      </a:endParaRPr>
                    </a:p>
                  </a:txBody>
                  <a:tcPr/>
                </a:tc>
              </a:tr>
              <a:tr h="217170">
                <a:tc>
                  <a:txBody>
                    <a:bodyPr/>
                    <a:lstStyle/>
                    <a:p>
                      <a:pPr>
                        <a:buNone/>
                      </a:pPr>
                      <a:r>
                        <a:rPr lang="en-US" sz="1400" b="1">
                          <a:latin typeface="Times New Roman" panose="02020603050405020304" charset="0"/>
                          <a:cs typeface="Times New Roman" panose="02020603050405020304" charset="0"/>
                        </a:rPr>
                        <a:t>MINIMUM_PAYMENTS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Minimum amount of payments made by user</a:t>
                      </a:r>
                      <a:endParaRPr lang="en-US" sz="1400" b="1">
                        <a:latin typeface="Times New Roman" panose="02020603050405020304" charset="0"/>
                        <a:cs typeface="Times New Roman" panose="02020603050405020304" charset="0"/>
                      </a:endParaRPr>
                    </a:p>
                  </a:txBody>
                  <a:tcPr/>
                </a:tc>
              </a:tr>
              <a:tr h="274320">
                <a:tc>
                  <a:txBody>
                    <a:bodyPr/>
                    <a:lstStyle/>
                    <a:p>
                      <a:pPr>
                        <a:buNone/>
                      </a:pPr>
                      <a:r>
                        <a:rPr lang="en-US" sz="1400" b="1">
                          <a:latin typeface="Times New Roman" panose="02020603050405020304" charset="0"/>
                          <a:cs typeface="Times New Roman" panose="02020603050405020304" charset="0"/>
                        </a:rPr>
                        <a:t>PRCFULLPAYMENT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float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Percent of full payment paid by user</a:t>
                      </a:r>
                      <a:endParaRPr lang="en-US" sz="1400" b="1">
                        <a:latin typeface="Times New Roman" panose="02020603050405020304" charset="0"/>
                        <a:cs typeface="Times New Roman" panose="02020603050405020304" charset="0"/>
                      </a:endParaRPr>
                    </a:p>
                  </a:txBody>
                  <a:tcPr/>
                </a:tc>
              </a:tr>
              <a:tr h="217170">
                <a:tc>
                  <a:txBody>
                    <a:bodyPr/>
                    <a:lstStyle/>
                    <a:p>
                      <a:pPr>
                        <a:buNone/>
                      </a:pPr>
                      <a:r>
                        <a:rPr lang="en-US" sz="1400" b="1">
                          <a:latin typeface="Times New Roman" panose="02020603050405020304" charset="0"/>
                          <a:cs typeface="Times New Roman" panose="02020603050405020304" charset="0"/>
                        </a:rPr>
                        <a:t>TENURE </a:t>
                      </a:r>
                      <a:endParaRPr lang="en-US" sz="1400" b="1">
                        <a:latin typeface="Times New Roman" panose="02020603050405020304" charset="0"/>
                        <a:cs typeface="Times New Roman" panose="02020603050405020304" charset="0"/>
                      </a:endParaRPr>
                    </a:p>
                  </a:txBody>
                  <a:tcPr/>
                </a:tc>
                <a:tc>
                  <a:txBody>
                    <a:bodyPr/>
                    <a:lstStyle/>
                    <a:p>
                      <a:pPr>
                        <a:buNone/>
                      </a:pPr>
                      <a:r>
                        <a:rPr lang="en-US" sz="1400" b="1">
                          <a:latin typeface="Times New Roman" panose="02020603050405020304" charset="0"/>
                          <a:cs typeface="Times New Roman" panose="02020603050405020304" charset="0"/>
                          <a:sym typeface="+mn-ea"/>
                        </a:rPr>
                        <a:t>int</a:t>
                      </a:r>
                      <a:endParaRPr lang="en-US" sz="1400" b="1">
                        <a:latin typeface="Times New Roman" panose="02020603050405020304" charset="0"/>
                        <a:cs typeface="Times New Roman" panose="02020603050405020304" charset="0"/>
                        <a:sym typeface="+mn-ea"/>
                      </a:endParaRPr>
                    </a:p>
                  </a:txBody>
                  <a:tcPr/>
                </a:tc>
                <a:tc>
                  <a:txBody>
                    <a:bodyPr/>
                    <a:lstStyle/>
                    <a:p>
                      <a:pPr>
                        <a:buNone/>
                      </a:pPr>
                      <a:r>
                        <a:rPr lang="en-US" sz="1400" b="1">
                          <a:latin typeface="Times New Roman" panose="02020603050405020304" charset="0"/>
                          <a:cs typeface="Times New Roman" panose="02020603050405020304" charset="0"/>
                        </a:rPr>
                        <a:t>Tenure of credit card service for user</a:t>
                      </a:r>
                      <a:endParaRPr lang="en-US" sz="1400" b="1">
                        <a:latin typeface="Times New Roman" panose="02020603050405020304" charset="0"/>
                        <a:cs typeface="Times New Roman" panose="02020603050405020304" charset="0"/>
                      </a:endParaRPr>
                    </a:p>
                  </a:txBody>
                  <a:tcPr/>
                </a:tc>
              </a:tr>
            </a:tbl>
          </a:graphicData>
        </a:graphic>
      </p:graphicFrame>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39" name="Freeform: Shape 38"/>
          <p:cNvSpPr/>
          <p:nvPr/>
        </p:nvSpPr>
        <p:spPr>
          <a:xfrm>
            <a:off x="8100778" y="303"/>
            <a:ext cx="4091492" cy="4190202"/>
          </a:xfrm>
          <a:custGeom>
            <a:avLst/>
            <a:gdLst>
              <a:gd name="connsiteX0" fmla="*/ 108874 w 4091492"/>
              <a:gd name="connsiteY0" fmla="*/ 0 h 4190202"/>
              <a:gd name="connsiteX1" fmla="*/ 4091492 w 4091492"/>
              <a:gd name="connsiteY1" fmla="*/ 0 h 4190202"/>
              <a:gd name="connsiteX2" fmla="*/ 4091492 w 4091492"/>
              <a:gd name="connsiteY2" fmla="*/ 4104929 h 4190202"/>
              <a:gd name="connsiteX3" fmla="*/ 4016207 w 4091492"/>
              <a:gd name="connsiteY3" fmla="*/ 4122302 h 4190202"/>
              <a:gd name="connsiteX4" fmla="*/ 3342564 w 4091492"/>
              <a:gd name="connsiteY4" fmla="*/ 4190202 h 4190202"/>
              <a:gd name="connsiteX5" fmla="*/ 0 w 4091492"/>
              <a:gd name="connsiteY5" fmla="*/ 848070 h 4190202"/>
              <a:gd name="connsiteX6" fmla="*/ 105233 w 4091492"/>
              <a:gd name="connsiteY6" fmla="*/ 12819 h 4190202"/>
              <a:gd name="connsiteX7" fmla="*/ 108874 w 4091492"/>
              <a:gd name="connsiteY7" fmla="*/ 0 h 419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1492" h="4190202">
                <a:moveTo>
                  <a:pt x="108874" y="0"/>
                </a:moveTo>
                <a:lnTo>
                  <a:pt x="4091492" y="0"/>
                </a:lnTo>
                <a:lnTo>
                  <a:pt x="4091492" y="4104929"/>
                </a:lnTo>
                <a:lnTo>
                  <a:pt x="4016207" y="4122302"/>
                </a:lnTo>
                <a:cubicBezTo>
                  <a:pt x="3798614" y="4166822"/>
                  <a:pt x="3573320" y="4190202"/>
                  <a:pt x="3342564" y="4190202"/>
                </a:cubicBezTo>
                <a:cubicBezTo>
                  <a:pt x="1496517" y="4190202"/>
                  <a:pt x="0" y="2693879"/>
                  <a:pt x="0" y="848070"/>
                </a:cubicBezTo>
                <a:cubicBezTo>
                  <a:pt x="0" y="559662"/>
                  <a:pt x="36536" y="279787"/>
                  <a:pt x="105233" y="12819"/>
                </a:cubicBezTo>
                <a:lnTo>
                  <a:pt x="108874"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 name="TextBox 4"/>
          <p:cNvSpPr txBox="1"/>
          <p:nvPr/>
        </p:nvSpPr>
        <p:spPr>
          <a:xfrm>
            <a:off x="393065" y="231140"/>
            <a:ext cx="4259580" cy="706755"/>
          </a:xfrm>
          <a:prstGeom prst="rect">
            <a:avLst/>
          </a:prstGeom>
          <a:noFill/>
        </p:spPr>
        <p:txBody>
          <a:bodyPr wrap="square" rtlCol="0">
            <a:spAutoFit/>
          </a:bodyPr>
          <a:lstStyle/>
          <a:p>
            <a:r>
              <a:rPr lang="en-US" sz="4000" dirty="0">
                <a:solidFill>
                  <a:schemeClr val="bg1"/>
                </a:solidFill>
                <a:latin typeface="+mj-lt"/>
                <a:cs typeface="Arial bold" panose="020B0704020202020204" pitchFamily="34" charset="0"/>
                <a:sym typeface="+mn-lt"/>
              </a:rPr>
              <a:t>Architecture</a:t>
            </a:r>
            <a:endParaRPr lang="en-US" sz="4000" dirty="0">
              <a:solidFill>
                <a:schemeClr val="bg1"/>
              </a:solidFill>
              <a:latin typeface="+mj-lt"/>
              <a:cs typeface="Arial bold" panose="020B0704020202020204" pitchFamily="34" charset="0"/>
              <a:sym typeface="+mn-lt"/>
            </a:endParaRPr>
          </a:p>
        </p:txBody>
      </p:sp>
      <p:sp>
        <p:nvSpPr>
          <p:cNvPr id="31" name="Freeform 20"/>
          <p:cNvSpPr/>
          <p:nvPr/>
        </p:nvSpPr>
        <p:spPr bwMode="auto">
          <a:xfrm rot="3556496">
            <a:off x="10661999" y="546642"/>
            <a:ext cx="965588" cy="899406"/>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gradFill>
            <a:gsLst>
              <a:gs pos="0">
                <a:srgbClr val="FE4444"/>
              </a:gs>
              <a:gs pos="100000">
                <a:srgbClr val="832B2B"/>
              </a:gs>
            </a:gsLst>
            <a:lin ang="18900000" scaled="0"/>
          </a:gradFill>
          <a:ln>
            <a:noFill/>
          </a:ln>
          <a:effectLst/>
        </p:spPr>
        <p:txBody>
          <a:bodyPr vert="horz" wrap="square" lIns="91440" tIns="45720" rIns="91440" bIns="45720" numCol="1" anchor="t" anchorCtr="0" compatLnSpc="1"/>
          <a:lstStyle/>
          <a:p>
            <a:endParaRPr lang="en-US">
              <a:cs typeface="+mn-ea"/>
              <a:sym typeface="+mn-lt"/>
            </a:endParaRPr>
          </a:p>
        </p:txBody>
      </p:sp>
      <p:pic>
        <p:nvPicPr>
          <p:cNvPr id="71" name="Picture Placeholder 70" descr="Screenshot 2021-09-23 123018"/>
          <p:cNvPicPr>
            <a:picLocks noGrp="1" noChangeAspect="1"/>
          </p:cNvPicPr>
          <p:nvPr>
            <p:ph type="pic" sz="quarter" idx="16"/>
          </p:nvPr>
        </p:nvPicPr>
        <p:blipFill>
          <a:blip r:embed="rId1"/>
          <a:stretch>
            <a:fillRect/>
          </a:stretch>
        </p:blipFill>
        <p:spPr>
          <a:xfrm>
            <a:off x="393700" y="1188085"/>
            <a:ext cx="9425940" cy="531368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1000" fill="hold"/>
                                        <p:tgtEl>
                                          <p:spTgt spid="39"/>
                                        </p:tgtEl>
                                        <p:attrNameLst>
                                          <p:attrName>ppt_x</p:attrName>
                                        </p:attrNameLst>
                                      </p:cBhvr>
                                      <p:tavLst>
                                        <p:tav tm="0">
                                          <p:val>
                                            <p:strVal val="1+#ppt_w/2"/>
                                          </p:val>
                                        </p:tav>
                                        <p:tav tm="100000">
                                          <p:val>
                                            <p:strVal val="#ppt_x"/>
                                          </p:val>
                                        </p:tav>
                                      </p:tavLst>
                                    </p:anim>
                                    <p:anim calcmode="lin" valueType="num">
                                      <p:cBhvr additive="base">
                                        <p:cTn id="8" dur="1000" fill="hold"/>
                                        <p:tgtEl>
                                          <p:spTgt spid="39"/>
                                        </p:tgtEl>
                                        <p:attrNameLst>
                                          <p:attrName>ppt_y</p:attrName>
                                        </p:attrNameLst>
                                      </p:cBhvr>
                                      <p:tavLst>
                                        <p:tav tm="0">
                                          <p:val>
                                            <p:strVal val="0-#ppt_h/2"/>
                                          </p:val>
                                        </p:tav>
                                        <p:tav tm="100000">
                                          <p:val>
                                            <p:strVal val="#ppt_y"/>
                                          </p:val>
                                        </p:tav>
                                      </p:tavLst>
                                    </p:anim>
                                  </p:childTnLst>
                                </p:cTn>
                              </p:par>
                              <p:par>
                                <p:cTn id="9" presetID="49" presetClass="entr" presetSubtype="0" decel="100000" fill="hold" grpId="0" nodeType="withEffect">
                                  <p:stCondLst>
                                    <p:cond delay="0"/>
                                  </p:stCondLst>
                                  <p:iterate type="wd">
                                    <p:tmPct val="10000"/>
                                  </p:iterate>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 calcmode="lin" valueType="num">
                                      <p:cBhvr>
                                        <p:cTn id="13" dur="500" fill="hold"/>
                                        <p:tgtEl>
                                          <p:spTgt spid="5"/>
                                        </p:tgtEl>
                                        <p:attrNameLst>
                                          <p:attrName>style.rotation</p:attrName>
                                        </p:attrNameLst>
                                      </p:cBhvr>
                                      <p:tavLst>
                                        <p:tav tm="0">
                                          <p:val>
                                            <p:fltVal val="360"/>
                                          </p:val>
                                        </p:tav>
                                        <p:tav tm="100000">
                                          <p:val>
                                            <p:fltVal val="0"/>
                                          </p:val>
                                        </p:tav>
                                      </p:tavLst>
                                    </p:anim>
                                    <p:animEffect transition="in" filter="fade">
                                      <p:cBhvr>
                                        <p:cTn id="14" dur="500"/>
                                        <p:tgtEl>
                                          <p:spTgt spid="5"/>
                                        </p:tgtEl>
                                      </p:cBhvr>
                                    </p:animEffect>
                                  </p:childTnLst>
                                </p:cTn>
                              </p:par>
                              <p:par>
                                <p:cTn id="15" presetID="49" presetClass="entr" presetSubtype="0" decel="100000" fill="hold" grpId="0" nodeType="withEffect">
                                  <p:stCondLst>
                                    <p:cond delay="6000"/>
                                  </p:stCondLst>
                                  <p:childTnLst>
                                    <p:set>
                                      <p:cBhvr>
                                        <p:cTn id="16" dur="1" fill="hold">
                                          <p:stCondLst>
                                            <p:cond delay="0"/>
                                          </p:stCondLst>
                                        </p:cTn>
                                        <p:tgtEl>
                                          <p:spTgt spid="31"/>
                                        </p:tgtEl>
                                        <p:attrNameLst>
                                          <p:attrName>style.visibility</p:attrName>
                                        </p:attrNameLst>
                                      </p:cBhvr>
                                      <p:to>
                                        <p:strVal val="visible"/>
                                      </p:to>
                                    </p:set>
                                    <p:anim calcmode="lin" valueType="num">
                                      <p:cBhvr>
                                        <p:cTn id="17" dur="1000" fill="hold"/>
                                        <p:tgtEl>
                                          <p:spTgt spid="31"/>
                                        </p:tgtEl>
                                        <p:attrNameLst>
                                          <p:attrName>ppt_w</p:attrName>
                                        </p:attrNameLst>
                                      </p:cBhvr>
                                      <p:tavLst>
                                        <p:tav tm="0">
                                          <p:val>
                                            <p:fltVal val="0"/>
                                          </p:val>
                                        </p:tav>
                                        <p:tav tm="100000">
                                          <p:val>
                                            <p:strVal val="#ppt_w"/>
                                          </p:val>
                                        </p:tav>
                                      </p:tavLst>
                                    </p:anim>
                                    <p:anim calcmode="lin" valueType="num">
                                      <p:cBhvr>
                                        <p:cTn id="18" dur="1000" fill="hold"/>
                                        <p:tgtEl>
                                          <p:spTgt spid="31"/>
                                        </p:tgtEl>
                                        <p:attrNameLst>
                                          <p:attrName>ppt_h</p:attrName>
                                        </p:attrNameLst>
                                      </p:cBhvr>
                                      <p:tavLst>
                                        <p:tav tm="0">
                                          <p:val>
                                            <p:fltVal val="0"/>
                                          </p:val>
                                        </p:tav>
                                        <p:tav tm="100000">
                                          <p:val>
                                            <p:strVal val="#ppt_h"/>
                                          </p:val>
                                        </p:tav>
                                      </p:tavLst>
                                    </p:anim>
                                    <p:anim calcmode="lin" valueType="num">
                                      <p:cBhvr>
                                        <p:cTn id="19" dur="1000" fill="hold"/>
                                        <p:tgtEl>
                                          <p:spTgt spid="31"/>
                                        </p:tgtEl>
                                        <p:attrNameLst>
                                          <p:attrName>style.rotation</p:attrName>
                                        </p:attrNameLst>
                                      </p:cBhvr>
                                      <p:tavLst>
                                        <p:tav tm="0">
                                          <p:val>
                                            <p:fltVal val="360"/>
                                          </p:val>
                                        </p:tav>
                                        <p:tav tm="100000">
                                          <p:val>
                                            <p:fltVal val="0"/>
                                          </p:val>
                                        </p:tav>
                                      </p:tavLst>
                                    </p:anim>
                                    <p:animEffect transition="in" filter="fade">
                                      <p:cBhvr>
                                        <p:cTn id="20"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bldLvl="0" animBg="1"/>
      <p:bldP spid="5" grpId="0"/>
      <p:bldP spid="31"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6" name="TextBox 5"/>
          <p:cNvSpPr txBox="1"/>
          <p:nvPr/>
        </p:nvSpPr>
        <p:spPr>
          <a:xfrm>
            <a:off x="184785" y="184150"/>
            <a:ext cx="11395075" cy="5490221"/>
          </a:xfrm>
          <a:prstGeom prst="rect">
            <a:avLst/>
          </a:prstGeom>
          <a:noFill/>
        </p:spPr>
        <p:txBody>
          <a:bodyPr wrap="square" rtlCol="0">
            <a:spAutoFit/>
          </a:bodyPr>
          <a:lstStyle/>
          <a:p>
            <a:pPr>
              <a:lnSpc>
                <a:spcPct val="150000"/>
              </a:lnSpc>
            </a:pPr>
            <a:r>
              <a:rPr lang="en-US" altLang="zh-CN" sz="2800" b="1" dirty="0">
                <a:solidFill>
                  <a:schemeClr val="accent2"/>
                </a:solidFill>
                <a:latin typeface="Times New Roman" panose="02020603050405020304" charset="0"/>
                <a:cs typeface="Times New Roman" panose="02020603050405020304" charset="0"/>
                <a:sym typeface="+mn-lt"/>
              </a:rPr>
              <a:t>Architecture Flow</a:t>
            </a:r>
            <a:endParaRPr lang="en-US" altLang="zh-CN" sz="2800" b="1" dirty="0">
              <a:solidFill>
                <a:schemeClr val="accent2"/>
              </a:solidFill>
              <a:latin typeface="Times New Roman" panose="02020603050405020304" charset="0"/>
              <a:cs typeface="Times New Roman" panose="02020603050405020304" charset="0"/>
              <a:sym typeface="+mn-lt"/>
            </a:endParaRPr>
          </a:p>
          <a:p>
            <a:pPr algn="just"/>
            <a:r>
              <a:rPr lang="en-US" sz="2000" b="1" dirty="0">
                <a:solidFill>
                  <a:schemeClr val="bg1"/>
                </a:solidFill>
                <a:effectLst/>
                <a:latin typeface="Times New Roman" panose="02020603050405020304" charset="0"/>
                <a:ea typeface="Times New Roman" panose="02020603050405020304" charset="0"/>
                <a:cs typeface="Times New Roman" panose="02020603050405020304" charset="0"/>
                <a:sym typeface="+mn-ea"/>
              </a:rPr>
              <a:t>1.</a:t>
            </a:r>
            <a:r>
              <a:rPr lang="en-US" sz="2000" b="1" u="sng" dirty="0">
                <a:solidFill>
                  <a:schemeClr val="bg1"/>
                </a:solidFill>
                <a:effectLst/>
                <a:latin typeface="Times New Roman" panose="02020603050405020304" charset="0"/>
                <a:ea typeface="Times New Roman" panose="02020603050405020304" charset="0"/>
                <a:cs typeface="Times New Roman" panose="02020603050405020304" charset="0"/>
                <a:sym typeface="+mn-ea"/>
              </a:rPr>
              <a:t> Data gathering:</a:t>
            </a:r>
            <a:endParaRPr lang="en-IN" sz="2000" b="1" dirty="0">
              <a:solidFill>
                <a:schemeClr val="bg1"/>
              </a:solidFill>
              <a:effectLst/>
              <a:latin typeface="Times New Roman" panose="02020603050405020304" charset="0"/>
              <a:ea typeface="Times New Roman" panose="02020603050405020304" charset="0"/>
              <a:cs typeface="Times New Roman" panose="02020603050405020304" charset="0"/>
            </a:endParaRPr>
          </a:p>
          <a:p>
            <a:pPr algn="just"/>
            <a:r>
              <a:rPr lang="en-US" sz="2000" b="1" dirty="0">
                <a:solidFill>
                  <a:schemeClr val="bg1"/>
                </a:solidFill>
                <a:effectLst/>
                <a:latin typeface="Times New Roman" panose="02020603050405020304" charset="0"/>
                <a:ea typeface="Times New Roman" panose="02020603050405020304" charset="0"/>
                <a:cs typeface="Times New Roman" panose="02020603050405020304" charset="0"/>
                <a:sym typeface="+mn-ea"/>
              </a:rPr>
              <a:t>Data source: </a:t>
            </a:r>
            <a:r>
              <a:rPr lang="en-US" sz="2000" b="1" u="sng" dirty="0">
                <a:solidFill>
                  <a:schemeClr val="bg1"/>
                </a:solidFill>
                <a:effectLst/>
                <a:latin typeface="Times New Roman" panose="02020603050405020304" charset="0"/>
                <a:ea typeface="Times New Roman" panose="02020603050405020304" charset="0"/>
                <a:cs typeface="Times New Roman" panose="02020603050405020304" charset="0"/>
                <a:sym typeface="+mn-ea"/>
                <a:hlinkClick r:id="rId1"/>
              </a:rPr>
              <a:t>https://www.kaggle.com/arjunbhasin2013/ccdata?select=CC+GENERAL.csv</a:t>
            </a:r>
            <a:endParaRPr lang="en-US" sz="2000" b="1" u="sng" dirty="0">
              <a:solidFill>
                <a:schemeClr val="bg1"/>
              </a:solidFill>
              <a:effectLst/>
              <a:latin typeface="Times New Roman" panose="02020603050405020304" charset="0"/>
              <a:ea typeface="Times New Roman" panose="02020603050405020304" charset="0"/>
              <a:cs typeface="Times New Roman" panose="02020603050405020304" charset="0"/>
              <a:sym typeface="+mn-ea"/>
            </a:endParaRPr>
          </a:p>
          <a:p>
            <a:pPr algn="just"/>
            <a:r>
              <a:rPr lang="en-US" sz="2000" b="1" dirty="0">
                <a:solidFill>
                  <a:schemeClr val="bg1"/>
                </a:solidFill>
                <a:effectLst/>
                <a:latin typeface="Times New Roman" panose="02020603050405020304" charset="0"/>
                <a:ea typeface="Times New Roman" panose="02020603050405020304" charset="0"/>
                <a:cs typeface="Times New Roman" panose="02020603050405020304" charset="0"/>
                <a:sym typeface="+mn-ea"/>
              </a:rPr>
              <a:t>Train and Test data are stored in .csv format.</a:t>
            </a:r>
            <a:endParaRPr lang="en-IN" sz="1600" b="1" dirty="0">
              <a:solidFill>
                <a:schemeClr val="bg1"/>
              </a:solidFill>
              <a:effectLst/>
              <a:latin typeface="Times New Roman" panose="02020603050405020304" charset="0"/>
              <a:ea typeface="Times New Roman" panose="02020603050405020304" charset="0"/>
              <a:cs typeface="Times New Roman" panose="02020603050405020304" charset="0"/>
            </a:endParaRPr>
          </a:p>
          <a:p>
            <a:pPr>
              <a:lnSpc>
                <a:spcPct val="150000"/>
              </a:lnSpc>
            </a:pPr>
            <a:endParaRPr lang="en-US" sz="2000" b="1" u="sng" dirty="0">
              <a:solidFill>
                <a:schemeClr val="bg1"/>
              </a:solidFill>
              <a:effectLst/>
              <a:latin typeface="Times New Roman" panose="02020603050405020304" charset="0"/>
              <a:ea typeface="Times New Roman" panose="02020603050405020304" charset="0"/>
              <a:cs typeface="Times New Roman" panose="02020603050405020304" charset="0"/>
              <a:sym typeface="+mn-lt"/>
            </a:endParaRPr>
          </a:p>
          <a:p>
            <a:pPr>
              <a:lnSpc>
                <a:spcPct val="150000"/>
              </a:lnSpc>
            </a:pPr>
            <a:endParaRPr lang="en-US" sz="2000" b="1" u="sng" dirty="0">
              <a:solidFill>
                <a:schemeClr val="bg1"/>
              </a:solidFill>
              <a:effectLst/>
              <a:latin typeface="Times New Roman" panose="02020603050405020304" charset="0"/>
              <a:ea typeface="Times New Roman" panose="02020603050405020304" charset="0"/>
              <a:cs typeface="Times New Roman" panose="02020603050405020304" charset="0"/>
              <a:sym typeface="+mn-lt"/>
            </a:endParaRPr>
          </a:p>
          <a:p>
            <a:pPr>
              <a:lnSpc>
                <a:spcPct val="150000"/>
              </a:lnSpc>
            </a:pPr>
            <a:r>
              <a:rPr lang="en-US" sz="2000" b="1" u="sng" dirty="0">
                <a:solidFill>
                  <a:schemeClr val="bg1"/>
                </a:solidFill>
                <a:effectLst/>
                <a:latin typeface="Times New Roman" panose="02020603050405020304" charset="0"/>
                <a:ea typeface="Times New Roman" panose="02020603050405020304" charset="0"/>
                <a:cs typeface="Times New Roman" panose="02020603050405020304" charset="0"/>
                <a:sym typeface="+mn-lt"/>
              </a:rPr>
              <a:t>2.Data-Preprocessing</a:t>
            </a:r>
            <a:endParaRPr lang="en-US" sz="2000" b="1" u="sng" dirty="0">
              <a:solidFill>
                <a:schemeClr val="bg1"/>
              </a:solidFill>
              <a:effectLst/>
              <a:latin typeface="Times New Roman" panose="02020603050405020304" charset="0"/>
              <a:ea typeface="Times New Roman" panose="02020603050405020304" charset="0"/>
              <a:cs typeface="Times New Roman" panose="02020603050405020304" charset="0"/>
              <a:sym typeface="+mn-lt"/>
            </a:endParaRPr>
          </a:p>
          <a:p>
            <a:pPr marL="285750" indent="-285750">
              <a:lnSpc>
                <a:spcPct val="150000"/>
              </a:lnSpc>
              <a:buFont typeface="Arial" panose="020B0604020202020204" pitchFamily="34" charset="0"/>
              <a:buChar char="•"/>
            </a:pPr>
            <a:r>
              <a:rPr lang="en-US" altLang="zh-CN" b="1" dirty="0">
                <a:solidFill>
                  <a:schemeClr val="bg1"/>
                </a:solidFill>
                <a:latin typeface="Times New Roman" panose="02020603050405020304" charset="0"/>
                <a:cs typeface="Times New Roman" panose="02020603050405020304" charset="0"/>
                <a:sym typeface="+mn-lt"/>
              </a:rPr>
              <a:t>we cleaned our data by removing null values because they were very less in number.</a:t>
            </a:r>
            <a:endParaRPr lang="en-US" altLang="zh-CN" b="1" dirty="0">
              <a:solidFill>
                <a:schemeClr val="bg1"/>
              </a:solidFill>
              <a:latin typeface="Times New Roman" panose="02020603050405020304" charset="0"/>
              <a:cs typeface="Times New Roman" panose="02020603050405020304" charset="0"/>
              <a:sym typeface="+mn-lt"/>
            </a:endParaRPr>
          </a:p>
          <a:p>
            <a:pPr marL="285750" indent="-285750">
              <a:lnSpc>
                <a:spcPct val="150000"/>
              </a:lnSpc>
              <a:buFont typeface="Arial" panose="020B0604020202020204" pitchFamily="34" charset="0"/>
              <a:buChar char="•"/>
            </a:pPr>
            <a:r>
              <a:rPr lang="en-US" altLang="zh-CN" b="1" dirty="0">
                <a:solidFill>
                  <a:schemeClr val="bg1"/>
                </a:solidFill>
                <a:latin typeface="Times New Roman" panose="02020603050405020304" charset="0"/>
                <a:cs typeface="Times New Roman" panose="02020603050405020304" charset="0"/>
                <a:sym typeface="+mn-lt"/>
              </a:rPr>
              <a:t>we apply Min-Max scaling to scale-down data. and we save this model to scale down user input for future purpose.</a:t>
            </a:r>
            <a:endParaRPr lang="en-US" altLang="zh-CN" b="1" dirty="0">
              <a:solidFill>
                <a:schemeClr val="bg1"/>
              </a:solidFill>
              <a:latin typeface="Times New Roman" panose="02020603050405020304" charset="0"/>
              <a:cs typeface="Times New Roman" panose="02020603050405020304" charset="0"/>
              <a:sym typeface="+mn-lt"/>
            </a:endParaRPr>
          </a:p>
          <a:p>
            <a:pPr marL="285750" indent="-285750">
              <a:lnSpc>
                <a:spcPct val="150000"/>
              </a:lnSpc>
              <a:buFont typeface="Arial" panose="020B0604020202020204" pitchFamily="34" charset="0"/>
              <a:buChar char="•"/>
            </a:pPr>
            <a:r>
              <a:rPr lang="en-US" altLang="zh-CN" b="1" dirty="0">
                <a:solidFill>
                  <a:schemeClr val="bg1"/>
                </a:solidFill>
                <a:latin typeface="Times New Roman" panose="02020603050405020304" charset="0"/>
                <a:cs typeface="Times New Roman" panose="02020603050405020304" charset="0"/>
                <a:sym typeface="+mn-lt"/>
              </a:rPr>
              <a:t>we use elbow method to find out number of clusters.we saved this model for cluster prediction of user input.</a:t>
            </a:r>
            <a:endParaRPr lang="en-US" altLang="zh-CN" b="1" dirty="0">
              <a:solidFill>
                <a:schemeClr val="bg1"/>
              </a:solidFill>
              <a:latin typeface="Times New Roman" panose="02020603050405020304" charset="0"/>
              <a:cs typeface="Times New Roman" panose="02020603050405020304" charset="0"/>
              <a:sym typeface="+mn-lt"/>
            </a:endParaRPr>
          </a:p>
          <a:p>
            <a:pPr marL="285750" indent="-285750">
              <a:lnSpc>
                <a:spcPct val="150000"/>
              </a:lnSpc>
              <a:buFont typeface="Arial" panose="020B0604020202020204" pitchFamily="34" charset="0"/>
              <a:buChar char="•"/>
            </a:pPr>
            <a:r>
              <a:rPr lang="en-US" altLang="zh-CN" b="1" dirty="0">
                <a:solidFill>
                  <a:schemeClr val="bg1"/>
                </a:solidFill>
                <a:latin typeface="Times New Roman" panose="02020603050405020304" charset="0"/>
                <a:cs typeface="Times New Roman" panose="02020603050405020304" charset="0"/>
                <a:sym typeface="+mn-lt"/>
              </a:rPr>
              <a:t>Then we perform principle component analysis to convert the features in no of clusters we got in step 3 and for visualization purpose.</a:t>
            </a:r>
            <a:endParaRPr lang="en-US" altLang="zh-CN" b="1" dirty="0">
              <a:solidFill>
                <a:schemeClr val="bg1"/>
              </a:solidFill>
              <a:latin typeface="Times New Roman" panose="02020603050405020304" charset="0"/>
              <a:cs typeface="Times New Roman" panose="02020603050405020304" charset="0"/>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1500"/>
                                  </p:stCondLst>
                                  <p:iterate type="wd">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5" name="Text Box 4"/>
          <p:cNvSpPr txBox="1"/>
          <p:nvPr/>
        </p:nvSpPr>
        <p:spPr>
          <a:xfrm>
            <a:off x="527050" y="234315"/>
            <a:ext cx="11137265" cy="6015990"/>
          </a:xfrm>
          <a:prstGeom prst="rect">
            <a:avLst/>
          </a:prstGeom>
          <a:noFill/>
        </p:spPr>
        <p:txBody>
          <a:bodyPr wrap="square" rtlCol="0">
            <a:spAutoFit/>
          </a:bodyPr>
          <a:lstStyle/>
          <a:p>
            <a:r>
              <a:rPr lang="en-US" sz="2400" b="1" dirty="0">
                <a:solidFill>
                  <a:schemeClr val="accent2"/>
                </a:solidFill>
                <a:latin typeface="Times New Roman" panose="02020603050405020304" charset="0"/>
                <a:cs typeface="Times New Roman" panose="02020603050405020304" charset="0"/>
              </a:rPr>
              <a:t>Model Training:</a:t>
            </a:r>
            <a:endParaRPr lang="en-US" sz="2400" b="1" dirty="0">
              <a:solidFill>
                <a:schemeClr val="accent2"/>
              </a:solidFill>
              <a:latin typeface="Times New Roman" panose="02020603050405020304" charset="0"/>
              <a:cs typeface="Times New Roman" panose="02020603050405020304" charset="0"/>
            </a:endParaRPr>
          </a:p>
          <a:p>
            <a:pPr marL="342900" indent="-342900">
              <a:buFont typeface="Arial" panose="020B0604020202020204" pitchFamily="34" charset="0"/>
              <a:buChar char="•"/>
            </a:pPr>
            <a:r>
              <a:rPr lang="en-US" sz="2000" b="1" dirty="0">
                <a:solidFill>
                  <a:schemeClr val="bg1"/>
                </a:solidFill>
                <a:latin typeface="Times New Roman" panose="02020603050405020304" charset="0"/>
                <a:cs typeface="Times New Roman" panose="02020603050405020304" charset="0"/>
                <a:sym typeface="+mn-ea"/>
              </a:rPr>
              <a:t>we train our data on different unsupervised machine learning algorithms like k-</a:t>
            </a:r>
            <a:r>
              <a:rPr lang="en-US" sz="2000" b="1" dirty="0" err="1">
                <a:solidFill>
                  <a:schemeClr val="bg1"/>
                </a:solidFill>
                <a:latin typeface="Times New Roman" panose="02020603050405020304" charset="0"/>
                <a:cs typeface="Times New Roman" panose="02020603050405020304" charset="0"/>
                <a:sym typeface="+mn-ea"/>
              </a:rPr>
              <a:t>means,DBscan</a:t>
            </a:r>
            <a:r>
              <a:rPr lang="en-US" sz="2000" b="1" dirty="0">
                <a:solidFill>
                  <a:schemeClr val="bg1"/>
                </a:solidFill>
                <a:latin typeface="Times New Roman" panose="02020603050405020304" charset="0"/>
                <a:cs typeface="Times New Roman" panose="02020603050405020304" charset="0"/>
                <a:sym typeface="+mn-ea"/>
              </a:rPr>
              <a:t>, Hierarchical clustering and we get best performance with k-means clustering.</a:t>
            </a:r>
            <a:endParaRPr lang="en-US" sz="2000" b="1" dirty="0">
              <a:solidFill>
                <a:schemeClr val="bg1"/>
              </a:solidFill>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US" altLang="zh-CN" sz="2000" b="1" dirty="0">
              <a:solidFill>
                <a:schemeClr val="bg1"/>
              </a:solidFill>
              <a:latin typeface="Times New Roman" panose="02020603050405020304" charset="0"/>
              <a:cs typeface="Times New Roman" panose="02020603050405020304" charset="0"/>
              <a:sym typeface="+mn-lt"/>
            </a:endParaRPr>
          </a:p>
          <a:p>
            <a:pPr marL="342900" indent="-342900">
              <a:buFont typeface="Arial" panose="020B0604020202020204" pitchFamily="34" charset="0"/>
              <a:buChar char="•"/>
            </a:pPr>
            <a:r>
              <a:rPr lang="en-US" altLang="zh-CN" sz="2000" b="1" dirty="0">
                <a:solidFill>
                  <a:schemeClr val="bg1"/>
                </a:solidFill>
                <a:latin typeface="Times New Roman" panose="02020603050405020304" charset="0"/>
                <a:cs typeface="Times New Roman" panose="02020603050405020304" charset="0"/>
                <a:sym typeface="+mn-lt"/>
              </a:rPr>
              <a:t>we use elbow method to find out number of clusters.we saved this model for cluster prediction of user input.</a:t>
            </a:r>
            <a:endParaRPr lang="en-US" altLang="zh-CN" sz="2000" b="1" dirty="0">
              <a:solidFill>
                <a:schemeClr val="bg1"/>
              </a:solidFill>
              <a:latin typeface="Times New Roman" panose="02020603050405020304" charset="0"/>
              <a:cs typeface="Times New Roman" panose="02020603050405020304" charset="0"/>
              <a:sym typeface="+mn-lt"/>
            </a:endParaRPr>
          </a:p>
          <a:p>
            <a:pPr marL="342900" indent="-342900">
              <a:buFont typeface="Arial" panose="020B0604020202020204" pitchFamily="34" charset="0"/>
              <a:buChar char="•"/>
            </a:pPr>
            <a:endParaRPr lang="en-US" altLang="zh-CN" sz="2000" b="1" dirty="0">
              <a:solidFill>
                <a:schemeClr val="bg1"/>
              </a:solidFill>
              <a:latin typeface="Times New Roman" panose="02020603050405020304" charset="0"/>
              <a:cs typeface="Times New Roman" panose="02020603050405020304" charset="0"/>
              <a:sym typeface="+mn-lt"/>
            </a:endParaRPr>
          </a:p>
          <a:p>
            <a:pPr marL="342900" indent="-342900">
              <a:buFont typeface="Arial" panose="020B0604020202020204" pitchFamily="34" charset="0"/>
              <a:buChar char="•"/>
            </a:pPr>
            <a:r>
              <a:rPr lang="en-US" altLang="zh-CN" sz="2000" b="1" dirty="0">
                <a:solidFill>
                  <a:schemeClr val="bg1"/>
                </a:solidFill>
                <a:latin typeface="Times New Roman" panose="02020603050405020304" charset="0"/>
                <a:cs typeface="Times New Roman" panose="02020603050405020304" charset="0"/>
                <a:sym typeface="+mn-lt"/>
              </a:rPr>
              <a:t>Then we perform principle component analysis to convert the features in no of clusters we got in step 3 and for visualization purpose.</a:t>
            </a:r>
            <a:endParaRPr lang="en-US" altLang="zh-CN" sz="2000" b="1" dirty="0">
              <a:solidFill>
                <a:schemeClr val="bg1"/>
              </a:solidFill>
              <a:latin typeface="Times New Roman" panose="02020603050405020304" charset="0"/>
              <a:cs typeface="Times New Roman" panose="02020603050405020304" charset="0"/>
              <a:sym typeface="+mn-lt"/>
            </a:endParaRPr>
          </a:p>
          <a:p>
            <a:pPr indent="0">
              <a:lnSpc>
                <a:spcPct val="150000"/>
              </a:lnSpc>
              <a:buFont typeface="Arial" panose="020B0604020202020204" pitchFamily="34" charset="0"/>
              <a:buNone/>
            </a:pPr>
            <a:endParaRPr lang="en-US" altLang="zh-CN" sz="2000" b="1" dirty="0">
              <a:solidFill>
                <a:schemeClr val="bg1"/>
              </a:solidFill>
              <a:latin typeface="Times New Roman" panose="02020603050405020304" charset="0"/>
              <a:cs typeface="Times New Roman" panose="02020603050405020304" charset="0"/>
              <a:sym typeface="+mn-lt"/>
            </a:endParaRPr>
          </a:p>
          <a:p>
            <a:pPr indent="0">
              <a:lnSpc>
                <a:spcPct val="150000"/>
              </a:lnSpc>
              <a:buFont typeface="Arial" panose="020B0604020202020204" pitchFamily="34" charset="0"/>
              <a:buNone/>
            </a:pPr>
            <a:endParaRPr lang="en-US" altLang="zh-CN" sz="2000" b="1" dirty="0">
              <a:solidFill>
                <a:schemeClr val="bg1"/>
              </a:solidFill>
              <a:latin typeface="Times New Roman" panose="02020603050405020304" charset="0"/>
              <a:cs typeface="Times New Roman" panose="02020603050405020304" charset="0"/>
              <a:sym typeface="+mn-lt"/>
            </a:endParaRPr>
          </a:p>
          <a:p>
            <a:pPr indent="0">
              <a:lnSpc>
                <a:spcPct val="150000"/>
              </a:lnSpc>
              <a:buFont typeface="Arial" panose="020B0604020202020204" pitchFamily="34" charset="0"/>
              <a:buNone/>
            </a:pPr>
            <a:endParaRPr lang="en-US" altLang="zh-CN" sz="2000" b="1" dirty="0">
              <a:solidFill>
                <a:schemeClr val="bg1"/>
              </a:solidFill>
              <a:latin typeface="Times New Roman" panose="02020603050405020304" charset="0"/>
              <a:cs typeface="Times New Roman" panose="02020603050405020304" charset="0"/>
              <a:sym typeface="+mn-lt"/>
            </a:endParaRPr>
          </a:p>
          <a:p>
            <a:pPr indent="0">
              <a:lnSpc>
                <a:spcPct val="150000"/>
              </a:lnSpc>
              <a:buFont typeface="Arial" panose="020B0604020202020204" pitchFamily="34" charset="0"/>
              <a:buNone/>
            </a:pPr>
            <a:r>
              <a:rPr lang="en-US" sz="2400" b="1" dirty="0">
                <a:solidFill>
                  <a:schemeClr val="accent2"/>
                </a:solidFill>
                <a:latin typeface="Times New Roman" panose="02020603050405020304" charset="0"/>
                <a:cs typeface="Times New Roman" panose="02020603050405020304" charset="0"/>
                <a:sym typeface="+mn-lt"/>
              </a:rPr>
              <a:t>Model Saving:</a:t>
            </a:r>
            <a:endParaRPr lang="en-US" sz="2400" b="1" dirty="0">
              <a:solidFill>
                <a:schemeClr val="accent2"/>
              </a:solidFill>
              <a:latin typeface="Times New Roman" panose="02020603050405020304" charset="0"/>
              <a:cs typeface="Times New Roman" panose="02020603050405020304" charset="0"/>
              <a:sym typeface="+mn-lt"/>
            </a:endParaRPr>
          </a:p>
          <a:p>
            <a:pPr marL="342900" indent="-342900">
              <a:lnSpc>
                <a:spcPct val="150000"/>
              </a:lnSpc>
              <a:buFont typeface="Arial" panose="020B0604020202020204" pitchFamily="34" charset="0"/>
              <a:buChar char="•"/>
            </a:pPr>
            <a:r>
              <a:rPr lang="en-US" altLang="zh-CN" sz="2000" b="1" dirty="0">
                <a:solidFill>
                  <a:schemeClr val="bg1"/>
                </a:solidFill>
                <a:latin typeface="Times New Roman" panose="02020603050405020304" charset="0"/>
                <a:cs typeface="Times New Roman" panose="02020603050405020304" charset="0"/>
                <a:sym typeface="+mn-lt"/>
              </a:rPr>
              <a:t>we save this model for cluster prediction of user input.</a:t>
            </a:r>
            <a:endParaRPr lang="en-US" altLang="zh-CN" sz="2000" b="1" dirty="0">
              <a:solidFill>
                <a:schemeClr val="bg1"/>
              </a:solidFill>
              <a:latin typeface="Times New Roman" panose="02020603050405020304" charset="0"/>
              <a:cs typeface="Times New Roman" panose="02020603050405020304" charset="0"/>
              <a:sym typeface="+mn-lt"/>
            </a:endParaRPr>
          </a:p>
          <a:p>
            <a:pPr marL="342900" indent="-342900">
              <a:lnSpc>
                <a:spcPct val="150000"/>
              </a:lnSpc>
              <a:buFont typeface="Arial" panose="020B0604020202020204" pitchFamily="34" charset="0"/>
              <a:buNone/>
            </a:pPr>
            <a:endParaRPr lang="en-US" b="1" dirty="0">
              <a:solidFill>
                <a:schemeClr val="bg1"/>
              </a:solidFill>
              <a:latin typeface="Times New Roman" panose="02020603050405020304" charset="0"/>
              <a:cs typeface="Times New Roman" panose="02020603050405020304" charset="0"/>
            </a:endParaRPr>
          </a:p>
          <a:p>
            <a:endParaRPr lang="en-US" b="1" dirty="0">
              <a:solidFill>
                <a:schemeClr val="bg1"/>
              </a:solidFill>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2" name="Text Box 1"/>
          <p:cNvSpPr txBox="1"/>
          <p:nvPr/>
        </p:nvSpPr>
        <p:spPr>
          <a:xfrm>
            <a:off x="576580" y="548005"/>
            <a:ext cx="10217785" cy="4030980"/>
          </a:xfrm>
          <a:prstGeom prst="rect">
            <a:avLst/>
          </a:prstGeom>
          <a:noFill/>
        </p:spPr>
        <p:txBody>
          <a:bodyPr wrap="square" rtlCol="0" anchor="t">
            <a:spAutoFit/>
          </a:bodyPr>
          <a:lstStyle/>
          <a:p>
            <a:pPr algn="just"/>
            <a:r>
              <a:rPr lang="en-US" sz="2400" b="1" u="sng" dirty="0">
                <a:solidFill>
                  <a:schemeClr val="accent2"/>
                </a:solidFill>
                <a:effectLst/>
                <a:latin typeface="Times New Roman" panose="02020603050405020304" charset="0"/>
                <a:ea typeface="Times New Roman" panose="02020603050405020304" charset="0"/>
                <a:cs typeface="Times New Roman" panose="02020603050405020304" charset="0"/>
                <a:sym typeface="+mn-ea"/>
              </a:rPr>
              <a:t>Flask setup for data extraction:</a:t>
            </a:r>
            <a:endParaRPr lang="en-IN" sz="2400" dirty="0">
              <a:solidFill>
                <a:schemeClr val="accent2"/>
              </a:solidFill>
              <a:effectLst/>
              <a:latin typeface="Times New Roman" panose="02020603050405020304" charset="0"/>
              <a:ea typeface="Times New Roman" panose="02020603050405020304" charset="0"/>
              <a:cs typeface="Times New Roman" panose="02020603050405020304" charset="0"/>
            </a:endParaRPr>
          </a:p>
          <a:p>
            <a:pPr algn="just"/>
            <a:endParaRPr lang="en-US" b="1" dirty="0">
              <a:solidFill>
                <a:schemeClr val="bg1"/>
              </a:solidFill>
              <a:effectLst/>
              <a:latin typeface="Times New Roman" panose="02020603050405020304" charset="0"/>
              <a:ea typeface="Times New Roman" panose="02020603050405020304" charset="0"/>
              <a:cs typeface="Times New Roman" panose="02020603050405020304" charset="0"/>
              <a:sym typeface="+mn-ea"/>
            </a:endParaRPr>
          </a:p>
          <a:p>
            <a:pPr marL="285750" indent="-285750" algn="just">
              <a:buFont typeface="Arial" panose="020B0604020202020204" pitchFamily="34" charset="0"/>
              <a:buChar char="•"/>
            </a:pPr>
            <a:r>
              <a:rPr lang="en-US" b="1" dirty="0">
                <a:solidFill>
                  <a:schemeClr val="bg1"/>
                </a:solidFill>
                <a:effectLst/>
                <a:latin typeface="Times New Roman" panose="02020603050405020304" charset="0"/>
                <a:ea typeface="Times New Roman" panose="02020603050405020304" charset="0"/>
                <a:cs typeface="Times New Roman" panose="02020603050405020304" charset="0"/>
                <a:sym typeface="+mn-ea"/>
              </a:rPr>
              <a:t>After saving the model, API building process started using Flask. Web application creation was created here. </a:t>
            </a:r>
            <a:r>
              <a:rPr lang="en-US" b="1" dirty="0">
                <a:solidFill>
                  <a:schemeClr val="bg1"/>
                </a:solidFill>
                <a:latin typeface="Times New Roman" panose="02020603050405020304" charset="0"/>
                <a:cs typeface="Times New Roman" panose="02020603050405020304" charset="0"/>
                <a:sym typeface="+mn-ea"/>
              </a:rPr>
              <a:t>we have integrated </a:t>
            </a:r>
            <a:r>
              <a:rPr lang="en-US" b="1" dirty="0" err="1">
                <a:solidFill>
                  <a:schemeClr val="bg1"/>
                </a:solidFill>
                <a:latin typeface="Times New Roman" panose="02020603050405020304" charset="0"/>
                <a:cs typeface="Times New Roman" panose="02020603050405020304" charset="0"/>
                <a:sym typeface="+mn-ea"/>
              </a:rPr>
              <a:t>ui</a:t>
            </a:r>
            <a:r>
              <a:rPr lang="en-US" b="1" dirty="0">
                <a:solidFill>
                  <a:schemeClr val="bg1"/>
                </a:solidFill>
                <a:latin typeface="Times New Roman" panose="02020603050405020304" charset="0"/>
                <a:cs typeface="Times New Roman" panose="02020603050405020304" charset="0"/>
                <a:sym typeface="+mn-ea"/>
              </a:rPr>
              <a:t> with the app by which user can give data on web browser and get the </a:t>
            </a:r>
            <a:r>
              <a:rPr lang="en-US" b="1" dirty="0" err="1">
                <a:solidFill>
                  <a:schemeClr val="bg1"/>
                </a:solidFill>
                <a:latin typeface="Times New Roman" panose="02020603050405020304" charset="0"/>
                <a:cs typeface="Times New Roman" panose="02020603050405020304" charset="0"/>
                <a:sym typeface="+mn-ea"/>
              </a:rPr>
              <a:t>prediction.</a:t>
            </a:r>
            <a:r>
              <a:rPr lang="en-US" b="1" dirty="0" err="1">
                <a:solidFill>
                  <a:schemeClr val="bg1"/>
                </a:solidFill>
                <a:effectLst/>
                <a:latin typeface="Times New Roman" panose="02020603050405020304" charset="0"/>
                <a:ea typeface="Times New Roman" panose="02020603050405020304" charset="0"/>
                <a:cs typeface="Times New Roman" panose="02020603050405020304" charset="0"/>
                <a:sym typeface="+mn-ea"/>
              </a:rPr>
              <a:t>Whatever</a:t>
            </a:r>
            <a:r>
              <a:rPr lang="en-US" b="1" dirty="0">
                <a:solidFill>
                  <a:schemeClr val="bg1"/>
                </a:solidFill>
                <a:effectLst/>
                <a:latin typeface="Times New Roman" panose="02020603050405020304" charset="0"/>
                <a:ea typeface="Times New Roman" panose="02020603050405020304" charset="0"/>
                <a:cs typeface="Times New Roman" panose="02020603050405020304" charset="0"/>
                <a:sym typeface="+mn-ea"/>
              </a:rPr>
              <a:t> the data user will enter and then application will gives the number of group that data belongs.</a:t>
            </a:r>
            <a:endParaRPr lang="en-IN" b="1" dirty="0">
              <a:solidFill>
                <a:schemeClr val="bg1"/>
              </a:solidFill>
              <a:effectLst/>
              <a:latin typeface="Times New Roman" panose="02020603050405020304" charset="0"/>
              <a:ea typeface="Times New Roman" panose="02020603050405020304" charset="0"/>
              <a:cs typeface="Times New Roman" panose="02020603050405020304" charset="0"/>
            </a:endParaRPr>
          </a:p>
          <a:p>
            <a:endParaRPr lang="en-US" b="1" dirty="0">
              <a:solidFill>
                <a:schemeClr val="bg1"/>
              </a:solidFill>
              <a:latin typeface="Times New Roman" panose="02020603050405020304" charset="0"/>
              <a:cs typeface="Times New Roman" panose="02020603050405020304" charset="0"/>
            </a:endParaRPr>
          </a:p>
          <a:p>
            <a:endParaRPr lang="en-US" b="1" dirty="0">
              <a:solidFill>
                <a:schemeClr val="bg1"/>
              </a:solidFill>
              <a:latin typeface="Times New Roman" panose="02020603050405020304" charset="0"/>
              <a:cs typeface="Times New Roman" panose="02020603050405020304" charset="0"/>
            </a:endParaRPr>
          </a:p>
          <a:p>
            <a:r>
              <a:rPr lang="en-US" sz="2400" b="1" u="sng" dirty="0">
                <a:solidFill>
                  <a:schemeClr val="accent2"/>
                </a:solidFill>
                <a:effectLst/>
                <a:latin typeface="Times New Roman" panose="02020603050405020304" charset="0"/>
                <a:ea typeface="Times New Roman" panose="02020603050405020304" charset="0"/>
                <a:cs typeface="Times New Roman" panose="02020603050405020304" charset="0"/>
              </a:rPr>
              <a:t>Github:</a:t>
            </a:r>
            <a:endParaRPr lang="en-US" sz="2400" b="1" u="sng" dirty="0">
              <a:solidFill>
                <a:schemeClr val="accent2"/>
              </a:solidFill>
              <a:effectLst/>
              <a:latin typeface="Times New Roman" panose="02020603050405020304" charset="0"/>
              <a:ea typeface="Times New Roman" panose="02020603050405020304" charset="0"/>
              <a:cs typeface="Times New Roman" panose="02020603050405020304" charset="0"/>
            </a:endParaRPr>
          </a:p>
          <a:p>
            <a:pPr marL="342900" indent="-342900">
              <a:buFont typeface="Arial" panose="020B0604020202020204" pitchFamily="34" charset="0"/>
              <a:buChar char="•"/>
            </a:pPr>
            <a:r>
              <a:rPr lang="en-US" sz="2000" b="1" u="sng" dirty="0">
                <a:solidFill>
                  <a:schemeClr val="bg1"/>
                </a:solidFill>
                <a:effectLst/>
                <a:latin typeface="Times New Roman" panose="02020603050405020304" charset="0"/>
                <a:ea typeface="Times New Roman" panose="02020603050405020304" charset="0"/>
                <a:cs typeface="Times New Roman" panose="02020603050405020304" charset="0"/>
              </a:rPr>
              <a:t>https://github.com/Vinayak-HUB1/PURCHASING_CAPABILITIES_</a:t>
            </a:r>
            <a:endParaRPr lang="en-US" sz="2400" b="1" u="sng" dirty="0">
              <a:solidFill>
                <a:schemeClr val="accent2"/>
              </a:solidFill>
              <a:effectLst/>
              <a:latin typeface="Times New Roman" panose="02020603050405020304" charset="0"/>
              <a:ea typeface="Times New Roman" panose="02020603050405020304" charset="0"/>
              <a:cs typeface="Times New Roman" panose="02020603050405020304" charset="0"/>
            </a:endParaRPr>
          </a:p>
          <a:p>
            <a:endParaRPr lang="en-US" b="1" dirty="0">
              <a:solidFill>
                <a:schemeClr val="bg1"/>
              </a:solidFill>
              <a:latin typeface="Times New Roman" panose="02020603050405020304" charset="0"/>
              <a:cs typeface="Times New Roman" panose="02020603050405020304" charset="0"/>
            </a:endParaRPr>
          </a:p>
          <a:p>
            <a:r>
              <a:rPr lang="en-US" sz="2400" b="1" u="sng" dirty="0">
                <a:solidFill>
                  <a:schemeClr val="accent2"/>
                </a:solidFill>
                <a:effectLst/>
                <a:latin typeface="Times New Roman" panose="02020603050405020304" charset="0"/>
                <a:ea typeface="Times New Roman" panose="02020603050405020304" charset="0"/>
                <a:cs typeface="Times New Roman" panose="02020603050405020304" charset="0"/>
              </a:rPr>
              <a:t>Deployment:</a:t>
            </a:r>
            <a:endParaRPr lang="en-US" sz="2400" b="1" u="sng" dirty="0">
              <a:solidFill>
                <a:schemeClr val="accent2"/>
              </a:solidFill>
              <a:effectLst/>
              <a:latin typeface="Times New Roman" panose="02020603050405020304" charset="0"/>
              <a:ea typeface="Times New Roman" panose="02020603050405020304" charset="0"/>
              <a:cs typeface="Times New Roman" panose="02020603050405020304" charset="0"/>
            </a:endParaRPr>
          </a:p>
          <a:p>
            <a:pPr marL="342900" indent="-342900">
              <a:buFont typeface="Arial" panose="020B0604020202020204" pitchFamily="34" charset="0"/>
              <a:buChar char="•"/>
            </a:pPr>
            <a:r>
              <a:rPr lang="en-US" sz="2000" b="1" u="sng" dirty="0">
                <a:solidFill>
                  <a:schemeClr val="bg1"/>
                </a:solidFill>
                <a:effectLst/>
                <a:latin typeface="Times New Roman" panose="02020603050405020304" charset="0"/>
                <a:ea typeface="Times New Roman" panose="02020603050405020304" charset="0"/>
                <a:cs typeface="Times New Roman" panose="02020603050405020304" charset="0"/>
              </a:rPr>
              <a:t>cpc1.herokuapp.com</a:t>
            </a:r>
            <a:endParaRPr lang="en-US" sz="2000" b="1" u="sng" dirty="0">
              <a:solidFill>
                <a:schemeClr val="bg1"/>
              </a:solidFill>
              <a:effectLst/>
              <a:latin typeface="Times New Roman" panose="02020603050405020304" charset="0"/>
              <a:ea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5" name="Text Box 4"/>
          <p:cNvSpPr txBox="1"/>
          <p:nvPr/>
        </p:nvSpPr>
        <p:spPr>
          <a:xfrm>
            <a:off x="511175" y="442595"/>
            <a:ext cx="3800475" cy="829945"/>
          </a:xfrm>
          <a:prstGeom prst="rect">
            <a:avLst/>
          </a:prstGeom>
          <a:noFill/>
        </p:spPr>
        <p:txBody>
          <a:bodyPr wrap="square" rtlCol="0">
            <a:spAutoFit/>
          </a:bodyPr>
          <a:lstStyle/>
          <a:p>
            <a:r>
              <a:rPr lang="en-US" altLang="en-US" sz="2400" b="1" u="sng" dirty="0">
                <a:ln>
                  <a:noFill/>
                </a:ln>
                <a:solidFill>
                  <a:schemeClr val="accent2"/>
                </a:solidFill>
                <a:effectLst/>
                <a:latin typeface="Times New Roman" panose="02020603050405020304" charset="0"/>
                <a:ea typeface="Times New Roman" panose="02020603050405020304" charset="0"/>
                <a:cs typeface="Times New Roman" panose="02020603050405020304" charset="0"/>
                <a:sym typeface="+mn-ea"/>
              </a:rPr>
              <a:t>Data set description </a:t>
            </a:r>
            <a:endParaRPr kumimoji="0" lang="en-US" altLang="en-US" sz="2400" b="1" i="0" u="sng" strike="noStrike" cap="none" normalizeH="0" baseline="0" dirty="0">
              <a:ln>
                <a:noFill/>
              </a:ln>
              <a:solidFill>
                <a:schemeClr val="accent2"/>
              </a:solidFill>
              <a:effectLst/>
              <a:latin typeface="Times New Roman" panose="02020603050405020304" charset="0"/>
              <a:ea typeface="Times New Roman" panose="02020603050405020304" charset="0"/>
              <a:cs typeface="Times New Roman" panose="02020603050405020304" charset="0"/>
            </a:endParaRPr>
          </a:p>
          <a:p>
            <a:endParaRPr kumimoji="0" lang="en-US" altLang="en-US" sz="2400" b="1" i="0" u="sng" strike="noStrike" cap="none" normalizeH="0" baseline="0" dirty="0">
              <a:ln>
                <a:noFill/>
              </a:ln>
              <a:solidFill>
                <a:schemeClr val="accent2"/>
              </a:solidFill>
              <a:effectLst/>
              <a:latin typeface="Times New Roman" panose="02020603050405020304" charset="0"/>
              <a:ea typeface="Times New Roman" panose="02020603050405020304" charset="0"/>
              <a:cs typeface="Times New Roman" panose="02020603050405020304" charset="0"/>
            </a:endParaRPr>
          </a:p>
        </p:txBody>
      </p:sp>
      <p:pic>
        <p:nvPicPr>
          <p:cNvPr id="6" name="Picture Placeholder 5" descr="Screenshot 2021-10-02 185716"/>
          <p:cNvPicPr>
            <a:picLocks noGrp="1" noChangeAspect="1"/>
          </p:cNvPicPr>
          <p:nvPr>
            <p:ph type="pic" sz="quarter" idx="16"/>
          </p:nvPr>
        </p:nvPicPr>
        <p:blipFill>
          <a:blip r:embed="rId1"/>
          <a:stretch>
            <a:fillRect/>
          </a:stretch>
        </p:blipFill>
        <p:spPr>
          <a:xfrm>
            <a:off x="511175" y="1170940"/>
            <a:ext cx="10642600" cy="3119706"/>
          </a:xfrm>
          <a:prstGeom prst="rect">
            <a:avLst/>
          </a:prstGeom>
        </p:spPr>
      </p:pic>
      <p:sp>
        <p:nvSpPr>
          <p:cNvPr id="2" name="TextBox 1"/>
          <p:cNvSpPr txBox="1"/>
          <p:nvPr/>
        </p:nvSpPr>
        <p:spPr>
          <a:xfrm>
            <a:off x="536331" y="4668715"/>
            <a:ext cx="10427677" cy="1015663"/>
          </a:xfrm>
          <a:prstGeom prst="rect">
            <a:avLst/>
          </a:prstGeom>
          <a:noFill/>
        </p:spPr>
        <p:txBody>
          <a:bodyPr wrap="square" rtlCol="0">
            <a:spAutoFit/>
          </a:bodyPr>
          <a:lstStyle/>
          <a:p>
            <a:r>
              <a:rPr lang="en-US" sz="2000" dirty="0">
                <a:solidFill>
                  <a:schemeClr val="bg2"/>
                </a:solidFill>
                <a:latin typeface="Times New Roman" panose="02020603050405020304" charset="0"/>
                <a:cs typeface="Times New Roman" panose="02020603050405020304" charset="0"/>
              </a:rPr>
              <a:t>The Dataset we have use contain all relevant information of customers for prediction there purchasing capability and analysis the insight about there purchasing pattern. The dataset contain `Balance`, `Purchase Frequency` and these information will help to divide the groups.</a:t>
            </a:r>
            <a:endParaRPr lang="en-IN" sz="2000" dirty="0">
              <a:solidFill>
                <a:schemeClr val="bg2"/>
              </a:solidFill>
              <a:latin typeface="Times New Roman" panose="02020603050405020304" charset="0"/>
              <a:cs typeface="Times New Roman" panose="020206030504050203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5" name="Text Box 4"/>
          <p:cNvSpPr txBox="1"/>
          <p:nvPr/>
        </p:nvSpPr>
        <p:spPr>
          <a:xfrm>
            <a:off x="976630" y="753110"/>
            <a:ext cx="7708900" cy="460375"/>
          </a:xfrm>
          <a:prstGeom prst="rect">
            <a:avLst/>
          </a:prstGeom>
          <a:noFill/>
        </p:spPr>
        <p:txBody>
          <a:bodyPr wrap="square" rtlCol="0">
            <a:spAutoFit/>
          </a:bodyPr>
          <a:lstStyle/>
          <a:p>
            <a:r>
              <a:rPr lang="en-US" sz="2400" b="1">
                <a:solidFill>
                  <a:schemeClr val="accent2"/>
                </a:solidFill>
                <a:latin typeface="Times New Roman" panose="02020603050405020304" charset="0"/>
                <a:cs typeface="Times New Roman" panose="02020603050405020304" charset="0"/>
              </a:rPr>
              <a:t>The types of data that dataset contains is shown below</a:t>
            </a:r>
            <a:endParaRPr lang="en-US" sz="2400" b="1">
              <a:solidFill>
                <a:schemeClr val="accent2"/>
              </a:solidFill>
              <a:latin typeface="Times New Roman" panose="02020603050405020304" charset="0"/>
              <a:cs typeface="Times New Roman" panose="02020603050405020304" charset="0"/>
            </a:endParaRPr>
          </a:p>
        </p:txBody>
      </p:sp>
      <p:pic>
        <p:nvPicPr>
          <p:cNvPr id="6" name="Picture Placeholder 5" descr="info"/>
          <p:cNvPicPr>
            <a:picLocks noGrp="1" noChangeAspect="1"/>
          </p:cNvPicPr>
          <p:nvPr>
            <p:ph type="pic" sz="quarter" idx="16"/>
          </p:nvPr>
        </p:nvPicPr>
        <p:blipFill>
          <a:blip r:embed="rId1"/>
          <a:stretch>
            <a:fillRect/>
          </a:stretch>
        </p:blipFill>
        <p:spPr>
          <a:xfrm>
            <a:off x="976630" y="1213485"/>
            <a:ext cx="9052560" cy="477012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cx0gmqa">
      <a:majorFont>
        <a:latin typeface="Arial Black"/>
        <a:ea typeface="微软雅黑"/>
        <a:cs typeface=""/>
      </a:majorFont>
      <a:minorFont>
        <a:latin typeface="Arial Black"/>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6331</Words>
  <Application>WPS Presentation</Application>
  <PresentationFormat>Widescreen</PresentationFormat>
  <Paragraphs>265</Paragraphs>
  <Slides>21</Slides>
  <Notes>0</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21</vt:i4>
      </vt:variant>
    </vt:vector>
  </HeadingPairs>
  <TitlesOfParts>
    <vt:vector size="31" baseType="lpstr">
      <vt:lpstr>Arial</vt:lpstr>
      <vt:lpstr>SimSun</vt:lpstr>
      <vt:lpstr>Wingdings</vt:lpstr>
      <vt:lpstr>Times New Roman</vt:lpstr>
      <vt:lpstr>Arial bold</vt:lpstr>
      <vt:lpstr>Microsoft YaHei</vt:lpstr>
      <vt:lpstr>Arial Unicode MS</vt:lpstr>
      <vt:lpstr>Arial Black</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dreamer</dc:title>
  <dc:creator>copyright@2019—dreamer</dc:creator>
  <dc:description>dreamer2020@qq.com</dc:description>
  <cp:lastModifiedBy>VINAYAK</cp:lastModifiedBy>
  <cp:revision>67</cp:revision>
  <dcterms:created xsi:type="dcterms:W3CDTF">2019-03-24T02:47:00Z</dcterms:created>
  <dcterms:modified xsi:type="dcterms:W3CDTF">2021-10-02T16:21:07Z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8A7320B9AA4E4E74ACA33BCCC45845E9</vt:lpwstr>
  </property>
  <property fmtid="{D5CDD505-2E9C-101B-9397-08002B2CF9AE}" pid="3" name="KSOProductBuildVer">
    <vt:lpwstr>1033-11.2.0.10323</vt:lpwstr>
  </property>
</Properties>
</file>

<file path=docProps/thumbnail.jpeg>
</file>